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1" r:id="rId2"/>
    <p:sldId id="2562" r:id="rId3"/>
    <p:sldId id="2585" r:id="rId4"/>
    <p:sldId id="2629" r:id="rId5"/>
    <p:sldId id="2587" r:id="rId6"/>
    <p:sldId id="2623" r:id="rId7"/>
    <p:sldId id="2624" r:id="rId8"/>
    <p:sldId id="2625" r:id="rId9"/>
    <p:sldId id="2626" r:id="rId10"/>
    <p:sldId id="2627" r:id="rId11"/>
    <p:sldId id="2628" r:id="rId12"/>
    <p:sldId id="2622" r:id="rId13"/>
    <p:sldId id="2563" r:id="rId14"/>
    <p:sldId id="2618" r:id="rId15"/>
    <p:sldId id="2595" r:id="rId16"/>
    <p:sldId id="2564" r:id="rId17"/>
    <p:sldId id="2619" r:id="rId18"/>
    <p:sldId id="2597" r:id="rId19"/>
    <p:sldId id="2593" r:id="rId20"/>
    <p:sldId id="2591" r:id="rId21"/>
    <p:sldId id="2589" r:id="rId22"/>
    <p:sldId id="2588" r:id="rId23"/>
    <p:sldId id="2594" r:id="rId24"/>
    <p:sldId id="2592" r:id="rId25"/>
    <p:sldId id="2599" r:id="rId26"/>
    <p:sldId id="2565" r:id="rId27"/>
    <p:sldId id="2567" r:id="rId28"/>
    <p:sldId id="2568" r:id="rId29"/>
    <p:sldId id="2621" r:id="rId30"/>
    <p:sldId id="2620" r:id="rId31"/>
    <p:sldId id="2584" r:id="rId32"/>
    <p:sldId id="258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prowadzenie do socjotechniki" id="{49F1FCEE-52EB-426C-95E5-07DEBC2EC550}">
          <p14:sldIdLst>
            <p14:sldId id="2561"/>
            <p14:sldId id="2562"/>
            <p14:sldId id="2585"/>
            <p14:sldId id="2629"/>
          </p14:sldIdLst>
        </p14:section>
        <p14:section name="Introduction to Copilots" id="{520357BF-D1E5-4049-954D-4DBF2613AAB4}">
          <p14:sldIdLst>
            <p14:sldId id="2587"/>
            <p14:sldId id="2623"/>
            <p14:sldId id="2624"/>
            <p14:sldId id="2625"/>
            <p14:sldId id="2626"/>
            <p14:sldId id="2627"/>
            <p14:sldId id="2628"/>
          </p14:sldIdLst>
        </p14:section>
        <p14:section name="Azure Open AI" id="{3A3C49FE-8886-4DBB-BD88-52C3A0B1E8F7}">
          <p14:sldIdLst>
            <p14:sldId id="2622"/>
            <p14:sldId id="2563"/>
            <p14:sldId id="2618"/>
            <p14:sldId id="2595"/>
            <p14:sldId id="2564"/>
            <p14:sldId id="2619"/>
            <p14:sldId id="2597"/>
            <p14:sldId id="2593"/>
            <p14:sldId id="2591"/>
            <p14:sldId id="2589"/>
            <p14:sldId id="2588"/>
            <p14:sldId id="2594"/>
            <p14:sldId id="2592"/>
            <p14:sldId id="2599"/>
            <p14:sldId id="2565"/>
            <p14:sldId id="2567"/>
            <p14:sldId id="2568"/>
            <p14:sldId id="2621"/>
            <p14:sldId id="2620"/>
            <p14:sldId id="2584"/>
            <p14:sldId id="2583"/>
          </p14:sldIdLst>
        </p14:section>
        <p14:section name="Podsumowanie i dodatkowe zasoby" id="{CAC9248C-0AF8-4F28-958B-03F9488A68C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46292"/>
    <a:srgbClr val="4472C4"/>
    <a:srgbClr val="000000"/>
    <a:srgbClr val="1463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4A417-8563-437B-ABC7-1F1256AAAF58}" v="1" dt="2024-08-30T10:00:13.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001" autoAdjust="0"/>
    <p:restoredTop sz="94893" autoAdjust="0"/>
  </p:normalViewPr>
  <p:slideViewPr>
    <p:cSldViewPr snapToGrid="0">
      <p:cViewPr varScale="1">
        <p:scale>
          <a:sx n="77" d="100"/>
          <a:sy n="77" d="100"/>
        </p:scale>
        <p:origin x="7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ta Zalewa (ext)" userId="03e01101-9286-4067-9bde-e5de366d5ae8" providerId="ADAL" clId="{8334A417-8563-437B-ABC7-1F1256AAAF58}"/>
    <pc:docChg chg="undo custSel modSld">
      <pc:chgData name="Beata Zalewa (ext)" userId="03e01101-9286-4067-9bde-e5de366d5ae8" providerId="ADAL" clId="{8334A417-8563-437B-ABC7-1F1256AAAF58}" dt="2024-08-30T12:19:05.815" v="45" actId="26606"/>
      <pc:docMkLst>
        <pc:docMk/>
      </pc:docMkLst>
      <pc:sldChg chg="addSp delSp modSp mod modMedia">
        <pc:chgData name="Beata Zalewa (ext)" userId="03e01101-9286-4067-9bde-e5de366d5ae8" providerId="ADAL" clId="{8334A417-8563-437B-ABC7-1F1256AAAF58}" dt="2024-08-30T10:00:25.852" v="6" actId="26606"/>
        <pc:sldMkLst>
          <pc:docMk/>
          <pc:sldMk cId="2676384103" sldId="2561"/>
        </pc:sldMkLst>
        <pc:spChg chg="mod">
          <ac:chgData name="Beata Zalewa (ext)" userId="03e01101-9286-4067-9bde-e5de366d5ae8" providerId="ADAL" clId="{8334A417-8563-437B-ABC7-1F1256AAAF58}" dt="2024-08-30T10:00:25.852" v="6" actId="26606"/>
          <ac:spMkLst>
            <pc:docMk/>
            <pc:sldMk cId="2676384103" sldId="2561"/>
            <ac:spMk id="2" creationId="{0B31E373-FB29-F2CD-42F4-947F13B9D19D}"/>
          </ac:spMkLst>
        </pc:spChg>
        <pc:spChg chg="mod">
          <ac:chgData name="Beata Zalewa (ext)" userId="03e01101-9286-4067-9bde-e5de366d5ae8" providerId="ADAL" clId="{8334A417-8563-437B-ABC7-1F1256AAAF58}" dt="2024-08-30T10:00:25.852" v="6" actId="26606"/>
          <ac:spMkLst>
            <pc:docMk/>
            <pc:sldMk cId="2676384103" sldId="2561"/>
            <ac:spMk id="3" creationId="{0D185E55-8B61-A4E5-C9A5-FA9AD146A566}"/>
          </ac:spMkLst>
        </pc:spChg>
        <pc:spChg chg="del">
          <ac:chgData name="Beata Zalewa (ext)" userId="03e01101-9286-4067-9bde-e5de366d5ae8" providerId="ADAL" clId="{8334A417-8563-437B-ABC7-1F1256AAAF58}" dt="2024-08-30T09:59:28.332" v="0" actId="26606"/>
          <ac:spMkLst>
            <pc:docMk/>
            <pc:sldMk cId="2676384103" sldId="2561"/>
            <ac:spMk id="8" creationId="{19F9BF86-FE94-4517-B97D-026C7515E589}"/>
          </ac:spMkLst>
        </pc:spChg>
        <pc:spChg chg="add del">
          <ac:chgData name="Beata Zalewa (ext)" userId="03e01101-9286-4067-9bde-e5de366d5ae8" providerId="ADAL" clId="{8334A417-8563-437B-ABC7-1F1256AAAF58}" dt="2024-08-30T10:00:25.852" v="6" actId="26606"/>
          <ac:spMkLst>
            <pc:docMk/>
            <pc:sldMk cId="2676384103" sldId="2561"/>
            <ac:spMk id="16" creationId="{C1DD1A8A-57D5-4A81-AD04-532B043C5611}"/>
          </ac:spMkLst>
        </pc:spChg>
        <pc:spChg chg="add del">
          <ac:chgData name="Beata Zalewa (ext)" userId="03e01101-9286-4067-9bde-e5de366d5ae8" providerId="ADAL" clId="{8334A417-8563-437B-ABC7-1F1256AAAF58}" dt="2024-08-30T10:00:25.852" v="6" actId="26606"/>
          <ac:spMkLst>
            <pc:docMk/>
            <pc:sldMk cId="2676384103" sldId="2561"/>
            <ac:spMk id="18" creationId="{007891EC-4501-44ED-A8C8-B11B6DB767AB}"/>
          </ac:spMkLst>
        </pc:spChg>
        <pc:spChg chg="add del">
          <ac:chgData name="Beata Zalewa (ext)" userId="03e01101-9286-4067-9bde-e5de366d5ae8" providerId="ADAL" clId="{8334A417-8563-437B-ABC7-1F1256AAAF58}" dt="2024-08-30T10:00:25.846" v="5" actId="26606"/>
          <ac:spMkLst>
            <pc:docMk/>
            <pc:sldMk cId="2676384103" sldId="2561"/>
            <ac:spMk id="23" creationId="{94714483-7072-431F-9DBE-87F44E4D44BC}"/>
          </ac:spMkLst>
        </pc:spChg>
        <pc:spChg chg="add del">
          <ac:chgData name="Beata Zalewa (ext)" userId="03e01101-9286-4067-9bde-e5de366d5ae8" providerId="ADAL" clId="{8334A417-8563-437B-ABC7-1F1256AAAF58}" dt="2024-08-30T10:00:25.846" v="5" actId="26606"/>
          <ac:spMkLst>
            <pc:docMk/>
            <pc:sldMk cId="2676384103" sldId="2561"/>
            <ac:spMk id="25" creationId="{495892E1-F4A5-4991-AC52-4F417B14A2A2}"/>
          </ac:spMkLst>
        </pc:spChg>
        <pc:spChg chg="add del">
          <ac:chgData name="Beata Zalewa (ext)" userId="03e01101-9286-4067-9bde-e5de366d5ae8" providerId="ADAL" clId="{8334A417-8563-437B-ABC7-1F1256AAAF58}" dt="2024-08-30T10:00:25.846" v="5" actId="26606"/>
          <ac:spMkLst>
            <pc:docMk/>
            <pc:sldMk cId="2676384103" sldId="2561"/>
            <ac:spMk id="35" creationId="{E2683E3F-F855-4549-84F8-42064EC0F247}"/>
          </ac:spMkLst>
        </pc:spChg>
        <pc:spChg chg="add del">
          <ac:chgData name="Beata Zalewa (ext)" userId="03e01101-9286-4067-9bde-e5de366d5ae8" providerId="ADAL" clId="{8334A417-8563-437B-ABC7-1F1256AAAF58}" dt="2024-08-30T10:00:25.846" v="5" actId="26606"/>
          <ac:spMkLst>
            <pc:docMk/>
            <pc:sldMk cId="2676384103" sldId="2561"/>
            <ac:spMk id="43" creationId="{832F3179-0CD5-40C8-9939-D8355006F7BA}"/>
          </ac:spMkLst>
        </pc:spChg>
        <pc:spChg chg="add">
          <ac:chgData name="Beata Zalewa (ext)" userId="03e01101-9286-4067-9bde-e5de366d5ae8" providerId="ADAL" clId="{8334A417-8563-437B-ABC7-1F1256AAAF58}" dt="2024-08-30T10:00:25.852" v="6" actId="26606"/>
          <ac:spMkLst>
            <pc:docMk/>
            <pc:sldMk cId="2676384103" sldId="2561"/>
            <ac:spMk id="51" creationId="{FB5B0058-AF13-4859-B429-4EDDE2A26F7F}"/>
          </ac:spMkLst>
        </pc:spChg>
        <pc:spChg chg="add">
          <ac:chgData name="Beata Zalewa (ext)" userId="03e01101-9286-4067-9bde-e5de366d5ae8" providerId="ADAL" clId="{8334A417-8563-437B-ABC7-1F1256AAAF58}" dt="2024-08-30T10:00:25.852" v="6" actId="26606"/>
          <ac:spMkLst>
            <pc:docMk/>
            <pc:sldMk cId="2676384103" sldId="2561"/>
            <ac:spMk id="52" creationId="{1A89CBBC-7743-43D9-A324-25CB472E9B2E}"/>
          </ac:spMkLst>
        </pc:spChg>
        <pc:grpChg chg="add del">
          <ac:chgData name="Beata Zalewa (ext)" userId="03e01101-9286-4067-9bde-e5de366d5ae8" providerId="ADAL" clId="{8334A417-8563-437B-ABC7-1F1256AAAF58}" dt="2024-08-30T10:00:25.846" v="5" actId="26606"/>
          <ac:grpSpMkLst>
            <pc:docMk/>
            <pc:sldMk cId="2676384103" sldId="2561"/>
            <ac:grpSpMk id="27" creationId="{ACF597F8-76AA-44FA-8E6A-06223B66C0DD}"/>
          </ac:grpSpMkLst>
        </pc:grpChg>
        <pc:grpChg chg="add del">
          <ac:chgData name="Beata Zalewa (ext)" userId="03e01101-9286-4067-9bde-e5de366d5ae8" providerId="ADAL" clId="{8334A417-8563-437B-ABC7-1F1256AAAF58}" dt="2024-08-30T10:00:25.846" v="5" actId="26606"/>
          <ac:grpSpMkLst>
            <pc:docMk/>
            <pc:sldMk cId="2676384103" sldId="2561"/>
            <ac:grpSpMk id="37" creationId="{8FC90B1E-0223-4440-AF22-8F32F6F0C7D2}"/>
          </ac:grpSpMkLst>
        </pc:grpChg>
        <pc:grpChg chg="add del">
          <ac:chgData name="Beata Zalewa (ext)" userId="03e01101-9286-4067-9bde-e5de366d5ae8" providerId="ADAL" clId="{8334A417-8563-437B-ABC7-1F1256AAAF58}" dt="2024-08-30T10:00:25.846" v="5" actId="26606"/>
          <ac:grpSpMkLst>
            <pc:docMk/>
            <pc:sldMk cId="2676384103" sldId="2561"/>
            <ac:grpSpMk id="45" creationId="{11CE155D-684B-4F5E-B835-C52765E310E7}"/>
          </ac:grpSpMkLst>
        </pc:grpChg>
        <pc:picChg chg="add mod ord">
          <ac:chgData name="Beata Zalewa (ext)" userId="03e01101-9286-4067-9bde-e5de366d5ae8" providerId="ADAL" clId="{8334A417-8563-437B-ABC7-1F1256AAAF58}" dt="2024-08-30T10:00:25.852" v="6" actId="26606"/>
          <ac:picMkLst>
            <pc:docMk/>
            <pc:sldMk cId="2676384103" sldId="2561"/>
            <ac:picMk id="12" creationId="{C1D9880B-3A48-9062-97D0-E72CB7BD48B2}"/>
          </ac:picMkLst>
        </pc:picChg>
        <pc:cxnChg chg="del">
          <ac:chgData name="Beata Zalewa (ext)" userId="03e01101-9286-4067-9bde-e5de366d5ae8" providerId="ADAL" clId="{8334A417-8563-437B-ABC7-1F1256AAAF58}" dt="2024-08-30T09:59:28.332" v="0" actId="26606"/>
          <ac:cxnSpMkLst>
            <pc:docMk/>
            <pc:sldMk cId="2676384103" sldId="2561"/>
            <ac:cxnSpMk id="10" creationId="{5E10C1D6-7EDE-467F-89EA-E0244EB62381}"/>
          </ac:cxnSpMkLst>
        </pc:cxnChg>
      </pc:sldChg>
      <pc:sldChg chg="addSp delSp modSp mod">
        <pc:chgData name="Beata Zalewa (ext)" userId="03e01101-9286-4067-9bde-e5de366d5ae8" providerId="ADAL" clId="{8334A417-8563-437B-ABC7-1F1256AAAF58}" dt="2024-08-30T10:15:52.584" v="27" actId="26606"/>
        <pc:sldMkLst>
          <pc:docMk/>
          <pc:sldMk cId="1006621009" sldId="2562"/>
        </pc:sldMkLst>
        <pc:spChg chg="mod">
          <ac:chgData name="Beata Zalewa (ext)" userId="03e01101-9286-4067-9bde-e5de366d5ae8" providerId="ADAL" clId="{8334A417-8563-437B-ABC7-1F1256AAAF58}" dt="2024-08-30T10:15:52.584" v="27" actId="26606"/>
          <ac:spMkLst>
            <pc:docMk/>
            <pc:sldMk cId="1006621009" sldId="2562"/>
            <ac:spMk id="2" creationId="{D41B6F29-CB3E-3C0B-EAF9-633D76C500D4}"/>
          </ac:spMkLst>
        </pc:spChg>
        <pc:spChg chg="mod">
          <ac:chgData name="Beata Zalewa (ext)" userId="03e01101-9286-4067-9bde-e5de366d5ae8" providerId="ADAL" clId="{8334A417-8563-437B-ABC7-1F1256AAAF58}" dt="2024-08-30T10:15:52.584" v="27" actId="26606"/>
          <ac:spMkLst>
            <pc:docMk/>
            <pc:sldMk cId="1006621009" sldId="2562"/>
            <ac:spMk id="4" creationId="{64FAF54A-A3EE-4429-FB59-02CC99F92480}"/>
          </ac:spMkLst>
        </pc:spChg>
        <pc:spChg chg="add del">
          <ac:chgData name="Beata Zalewa (ext)" userId="03e01101-9286-4067-9bde-e5de366d5ae8" providerId="ADAL" clId="{8334A417-8563-437B-ABC7-1F1256AAAF58}" dt="2024-08-30T10:01:09.282" v="11" actId="26606"/>
          <ac:spMkLst>
            <pc:docMk/>
            <pc:sldMk cId="1006621009" sldId="2562"/>
            <ac:spMk id="12" creationId="{8FCE029E-5073-4498-8104-8427AA987352}"/>
          </ac:spMkLst>
        </pc:spChg>
        <pc:spChg chg="add del">
          <ac:chgData name="Beata Zalewa (ext)" userId="03e01101-9286-4067-9bde-e5de366d5ae8" providerId="ADAL" clId="{8334A417-8563-437B-ABC7-1F1256AAAF58}" dt="2024-08-30T10:00:59.037" v="8" actId="26606"/>
          <ac:spMkLst>
            <pc:docMk/>
            <pc:sldMk cId="1006621009" sldId="2562"/>
            <ac:spMk id="19" creationId="{E8A8EAB8-D2FF-444D-B34B-7D32F106AD0E}"/>
          </ac:spMkLst>
        </pc:spChg>
        <pc:spChg chg="add del">
          <ac:chgData name="Beata Zalewa (ext)" userId="03e01101-9286-4067-9bde-e5de366d5ae8" providerId="ADAL" clId="{8334A417-8563-437B-ABC7-1F1256AAAF58}" dt="2024-08-30T10:01:09.275" v="10" actId="26606"/>
          <ac:spMkLst>
            <pc:docMk/>
            <pc:sldMk cId="1006621009" sldId="2562"/>
            <ac:spMk id="25" creationId="{79BB35BC-D5C2-4C8B-A22A-A71E6191913B}"/>
          </ac:spMkLst>
        </pc:spChg>
        <pc:spChg chg="add del">
          <ac:chgData name="Beata Zalewa (ext)" userId="03e01101-9286-4067-9bde-e5de366d5ae8" providerId="ADAL" clId="{8334A417-8563-437B-ABC7-1F1256AAAF58}" dt="2024-08-30T10:12:54.782" v="15" actId="26606"/>
          <ac:spMkLst>
            <pc:docMk/>
            <pc:sldMk cId="1006621009" sldId="2562"/>
            <ac:spMk id="27" creationId="{E8A8EAB8-D2FF-444D-B34B-7D32F106AD0E}"/>
          </ac:spMkLst>
        </pc:spChg>
        <pc:spChg chg="add del">
          <ac:chgData name="Beata Zalewa (ext)" userId="03e01101-9286-4067-9bde-e5de366d5ae8" providerId="ADAL" clId="{8334A417-8563-437B-ABC7-1F1256AAAF58}" dt="2024-08-30T10:15:52.584" v="27" actId="26606"/>
          <ac:spMkLst>
            <pc:docMk/>
            <pc:sldMk cId="1006621009" sldId="2562"/>
            <ac:spMk id="34" creationId="{A7AE9375-4664-4DB2-922D-2782A6E439AC}"/>
          </ac:spMkLst>
        </pc:spChg>
        <pc:spChg chg="add del">
          <ac:chgData name="Beata Zalewa (ext)" userId="03e01101-9286-4067-9bde-e5de366d5ae8" providerId="ADAL" clId="{8334A417-8563-437B-ABC7-1F1256AAAF58}" dt="2024-08-30T10:15:52.577" v="26" actId="26606"/>
          <ac:spMkLst>
            <pc:docMk/>
            <pc:sldMk cId="1006621009" sldId="2562"/>
            <ac:spMk id="43" creationId="{E8A8EAB8-D2FF-444D-B34B-7D32F106AD0E}"/>
          </ac:spMkLst>
        </pc:spChg>
        <pc:spChg chg="add">
          <ac:chgData name="Beata Zalewa (ext)" userId="03e01101-9286-4067-9bde-e5de366d5ae8" providerId="ADAL" clId="{8334A417-8563-437B-ABC7-1F1256AAAF58}" dt="2024-08-30T10:15:52.584" v="27" actId="26606"/>
          <ac:spMkLst>
            <pc:docMk/>
            <pc:sldMk cId="1006621009" sldId="2562"/>
            <ac:spMk id="49" creationId="{A7AE9375-4664-4DB2-922D-2782A6E439AC}"/>
          </ac:spMkLst>
        </pc:spChg>
        <pc:spChg chg="add">
          <ac:chgData name="Beata Zalewa (ext)" userId="03e01101-9286-4067-9bde-e5de366d5ae8" providerId="ADAL" clId="{8334A417-8563-437B-ABC7-1F1256AAAF58}" dt="2024-08-30T10:15:52.584" v="27" actId="26606"/>
          <ac:spMkLst>
            <pc:docMk/>
            <pc:sldMk cId="1006621009" sldId="2562"/>
            <ac:spMk id="51" creationId="{9DD005C1-8C51-42D6-9BEE-B9B83849743D}"/>
          </ac:spMkLst>
        </pc:spChg>
        <pc:picChg chg="mod ord">
          <ac:chgData name="Beata Zalewa (ext)" userId="03e01101-9286-4067-9bde-e5de366d5ae8" providerId="ADAL" clId="{8334A417-8563-437B-ABC7-1F1256AAAF58}" dt="2024-08-30T10:15:52.584" v="27" actId="26606"/>
          <ac:picMkLst>
            <pc:docMk/>
            <pc:sldMk cId="1006621009" sldId="2562"/>
            <ac:picMk id="5" creationId="{1F56225F-FDD4-41DB-8BEA-16D8C87DFF39}"/>
          </ac:picMkLst>
        </pc:picChg>
        <pc:cxnChg chg="add del">
          <ac:chgData name="Beata Zalewa (ext)" userId="03e01101-9286-4067-9bde-e5de366d5ae8" providerId="ADAL" clId="{8334A417-8563-437B-ABC7-1F1256AAAF58}" dt="2024-08-30T10:01:09.282" v="11" actId="26606"/>
          <ac:cxnSpMkLst>
            <pc:docMk/>
            <pc:sldMk cId="1006621009" sldId="2562"/>
            <ac:cxnSpMk id="10" creationId="{118E06E4-607B-144B-382B-AD3D06B1EE8C}"/>
          </ac:cxnSpMkLst>
        </pc:cxnChg>
        <pc:cxnChg chg="add del">
          <ac:chgData name="Beata Zalewa (ext)" userId="03e01101-9286-4067-9bde-e5de366d5ae8" providerId="ADAL" clId="{8334A417-8563-437B-ABC7-1F1256AAAF58}" dt="2024-08-30T10:01:09.282" v="11" actId="26606"/>
          <ac:cxnSpMkLst>
            <pc:docMk/>
            <pc:sldMk cId="1006621009" sldId="2562"/>
            <ac:cxnSpMk id="14" creationId="{BEFF515C-2521-4964-9DAC-2BFB8EC86AE4}"/>
          </ac:cxnSpMkLst>
        </pc:cxnChg>
        <pc:cxnChg chg="add del">
          <ac:chgData name="Beata Zalewa (ext)" userId="03e01101-9286-4067-9bde-e5de366d5ae8" providerId="ADAL" clId="{8334A417-8563-437B-ABC7-1F1256AAAF58}" dt="2024-08-30T10:00:59.037" v="8" actId="26606"/>
          <ac:cxnSpMkLst>
            <pc:docMk/>
            <pc:sldMk cId="1006621009" sldId="2562"/>
            <ac:cxnSpMk id="21" creationId="{EEA38897-7BA3-4408-8083-3235339C4A60}"/>
          </ac:cxnSpMkLst>
        </pc:cxnChg>
        <pc:cxnChg chg="add del">
          <ac:chgData name="Beata Zalewa (ext)" userId="03e01101-9286-4067-9bde-e5de366d5ae8" providerId="ADAL" clId="{8334A417-8563-437B-ABC7-1F1256AAAF58}" dt="2024-08-30T10:00:59.037" v="8" actId="26606"/>
          <ac:cxnSpMkLst>
            <pc:docMk/>
            <pc:sldMk cId="1006621009" sldId="2562"/>
            <ac:cxnSpMk id="23" creationId="{F11AD06B-AB20-4097-8606-5DA00DBACE88}"/>
          </ac:cxnSpMkLst>
        </pc:cxnChg>
        <pc:cxnChg chg="add del">
          <ac:chgData name="Beata Zalewa (ext)" userId="03e01101-9286-4067-9bde-e5de366d5ae8" providerId="ADAL" clId="{8334A417-8563-437B-ABC7-1F1256AAAF58}" dt="2024-08-30T10:12:54.782" v="15" actId="26606"/>
          <ac:cxnSpMkLst>
            <pc:docMk/>
            <pc:sldMk cId="1006621009" sldId="2562"/>
            <ac:cxnSpMk id="28" creationId="{EEA38897-7BA3-4408-8083-3235339C4A60}"/>
          </ac:cxnSpMkLst>
        </pc:cxnChg>
        <pc:cxnChg chg="add del">
          <ac:chgData name="Beata Zalewa (ext)" userId="03e01101-9286-4067-9bde-e5de366d5ae8" providerId="ADAL" clId="{8334A417-8563-437B-ABC7-1F1256AAAF58}" dt="2024-08-30T10:12:54.782" v="15" actId="26606"/>
          <ac:cxnSpMkLst>
            <pc:docMk/>
            <pc:sldMk cId="1006621009" sldId="2562"/>
            <ac:cxnSpMk id="29" creationId="{F11AD06B-AB20-4097-8606-5DA00DBACE88}"/>
          </ac:cxnSpMkLst>
        </pc:cxnChg>
        <pc:cxnChg chg="add del">
          <ac:chgData name="Beata Zalewa (ext)" userId="03e01101-9286-4067-9bde-e5de366d5ae8" providerId="ADAL" clId="{8334A417-8563-437B-ABC7-1F1256AAAF58}" dt="2024-08-30T10:15:52.584" v="27" actId="26606"/>
          <ac:cxnSpMkLst>
            <pc:docMk/>
            <pc:sldMk cId="1006621009" sldId="2562"/>
            <ac:cxnSpMk id="36" creationId="{EE504C98-6397-41C1-A8D8-2D9C4ED307E0}"/>
          </ac:cxnSpMkLst>
        </pc:cxnChg>
        <pc:cxnChg chg="add del">
          <ac:chgData name="Beata Zalewa (ext)" userId="03e01101-9286-4067-9bde-e5de366d5ae8" providerId="ADAL" clId="{8334A417-8563-437B-ABC7-1F1256AAAF58}" dt="2024-08-30T10:15:52.584" v="27" actId="26606"/>
          <ac:cxnSpMkLst>
            <pc:docMk/>
            <pc:sldMk cId="1006621009" sldId="2562"/>
            <ac:cxnSpMk id="38" creationId="{B7188D9B-1674-419B-A379-D1632A7EC3A2}"/>
          </ac:cxnSpMkLst>
        </pc:cxnChg>
        <pc:cxnChg chg="add del">
          <ac:chgData name="Beata Zalewa (ext)" userId="03e01101-9286-4067-9bde-e5de366d5ae8" providerId="ADAL" clId="{8334A417-8563-437B-ABC7-1F1256AAAF58}" dt="2024-08-30T10:15:52.577" v="26" actId="26606"/>
          <ac:cxnSpMkLst>
            <pc:docMk/>
            <pc:sldMk cId="1006621009" sldId="2562"/>
            <ac:cxnSpMk id="45" creationId="{EEA38897-7BA3-4408-8083-3235339C4A60}"/>
          </ac:cxnSpMkLst>
        </pc:cxnChg>
        <pc:cxnChg chg="add del">
          <ac:chgData name="Beata Zalewa (ext)" userId="03e01101-9286-4067-9bde-e5de366d5ae8" providerId="ADAL" clId="{8334A417-8563-437B-ABC7-1F1256AAAF58}" dt="2024-08-30T10:15:52.577" v="26" actId="26606"/>
          <ac:cxnSpMkLst>
            <pc:docMk/>
            <pc:sldMk cId="1006621009" sldId="2562"/>
            <ac:cxnSpMk id="47" creationId="{F11AD06B-AB20-4097-8606-5DA00DBACE88}"/>
          </ac:cxnSpMkLst>
        </pc:cxnChg>
        <pc:cxnChg chg="add">
          <ac:chgData name="Beata Zalewa (ext)" userId="03e01101-9286-4067-9bde-e5de366d5ae8" providerId="ADAL" clId="{8334A417-8563-437B-ABC7-1F1256AAAF58}" dt="2024-08-30T10:15:52.584" v="27" actId="26606"/>
          <ac:cxnSpMkLst>
            <pc:docMk/>
            <pc:sldMk cId="1006621009" sldId="2562"/>
            <ac:cxnSpMk id="50" creationId="{EE504C98-6397-41C1-A8D8-2D9C4ED307E0}"/>
          </ac:cxnSpMkLst>
        </pc:cxnChg>
      </pc:sldChg>
      <pc:sldChg chg="addSp delSp modSp mod">
        <pc:chgData name="Beata Zalewa (ext)" userId="03e01101-9286-4067-9bde-e5de366d5ae8" providerId="ADAL" clId="{8334A417-8563-437B-ABC7-1F1256AAAF58}" dt="2024-08-30T10:16:50.775" v="35" actId="26606"/>
        <pc:sldMkLst>
          <pc:docMk/>
          <pc:sldMk cId="1621909385" sldId="2563"/>
        </pc:sldMkLst>
        <pc:spChg chg="mod">
          <ac:chgData name="Beata Zalewa (ext)" userId="03e01101-9286-4067-9bde-e5de366d5ae8" providerId="ADAL" clId="{8334A417-8563-437B-ABC7-1F1256AAAF58}" dt="2024-08-30T10:16:50.775" v="35" actId="26606"/>
          <ac:spMkLst>
            <pc:docMk/>
            <pc:sldMk cId="1621909385" sldId="2563"/>
            <ac:spMk id="2" creationId="{9B3DCE2F-94C5-B9B3-B8C6-4EF3E5F09A70}"/>
          </ac:spMkLst>
        </pc:spChg>
        <pc:spChg chg="mod">
          <ac:chgData name="Beata Zalewa (ext)" userId="03e01101-9286-4067-9bde-e5de366d5ae8" providerId="ADAL" clId="{8334A417-8563-437B-ABC7-1F1256AAAF58}" dt="2024-08-30T10:16:50.775" v="35" actId="26606"/>
          <ac:spMkLst>
            <pc:docMk/>
            <pc:sldMk cId="1621909385" sldId="2563"/>
            <ac:spMk id="4" creationId="{D0969514-1C29-88B1-623E-C258293B0895}"/>
          </ac:spMkLst>
        </pc:spChg>
        <pc:spChg chg="del">
          <ac:chgData name="Beata Zalewa (ext)" userId="03e01101-9286-4067-9bde-e5de366d5ae8" providerId="ADAL" clId="{8334A417-8563-437B-ABC7-1F1256AAAF58}" dt="2024-08-30T10:01:28.993" v="12" actId="26606"/>
          <ac:spMkLst>
            <pc:docMk/>
            <pc:sldMk cId="1621909385" sldId="2563"/>
            <ac:spMk id="12" creationId="{744CAA32-F237-419C-A2DD-43C28D920D3C}"/>
          </ac:spMkLst>
        </pc:spChg>
        <pc:spChg chg="add del">
          <ac:chgData name="Beata Zalewa (ext)" userId="03e01101-9286-4067-9bde-e5de366d5ae8" providerId="ADAL" clId="{8334A417-8563-437B-ABC7-1F1256AAAF58}" dt="2024-08-30T10:02:02.257" v="14" actId="26606"/>
          <ac:spMkLst>
            <pc:docMk/>
            <pc:sldMk cId="1621909385" sldId="2563"/>
            <ac:spMk id="19" creationId="{E8A8EAB8-D2FF-444D-B34B-7D32F106AD0E}"/>
          </ac:spMkLst>
        </pc:spChg>
        <pc:spChg chg="add del">
          <ac:chgData name="Beata Zalewa (ext)" userId="03e01101-9286-4067-9bde-e5de366d5ae8" providerId="ADAL" clId="{8334A417-8563-437B-ABC7-1F1256AAAF58}" dt="2024-08-30T10:16:04.701" v="28" actId="26606"/>
          <ac:spMkLst>
            <pc:docMk/>
            <pc:sldMk cId="1621909385" sldId="2563"/>
            <ac:spMk id="30" creationId="{A7AE9375-4664-4DB2-922D-2782A6E439AC}"/>
          </ac:spMkLst>
        </pc:spChg>
        <pc:spChg chg="add del">
          <ac:chgData name="Beata Zalewa (ext)" userId="03e01101-9286-4067-9bde-e5de366d5ae8" providerId="ADAL" clId="{8334A417-8563-437B-ABC7-1F1256AAAF58}" dt="2024-08-30T10:16:50.775" v="35" actId="26606"/>
          <ac:spMkLst>
            <pc:docMk/>
            <pc:sldMk cId="1621909385" sldId="2563"/>
            <ac:spMk id="39" creationId="{E8A8EAB8-D2FF-444D-B34B-7D32F106AD0E}"/>
          </ac:spMkLst>
        </pc:spChg>
        <pc:spChg chg="add">
          <ac:chgData name="Beata Zalewa (ext)" userId="03e01101-9286-4067-9bde-e5de366d5ae8" providerId="ADAL" clId="{8334A417-8563-437B-ABC7-1F1256AAAF58}" dt="2024-08-30T10:16:50.775" v="35" actId="26606"/>
          <ac:spMkLst>
            <pc:docMk/>
            <pc:sldMk cId="1621909385" sldId="2563"/>
            <ac:spMk id="48" creationId="{A7AE9375-4664-4DB2-922D-2782A6E439AC}"/>
          </ac:spMkLst>
        </pc:spChg>
        <pc:spChg chg="add">
          <ac:chgData name="Beata Zalewa (ext)" userId="03e01101-9286-4067-9bde-e5de366d5ae8" providerId="ADAL" clId="{8334A417-8563-437B-ABC7-1F1256AAAF58}" dt="2024-08-30T10:16:50.775" v="35" actId="26606"/>
          <ac:spMkLst>
            <pc:docMk/>
            <pc:sldMk cId="1621909385" sldId="2563"/>
            <ac:spMk id="52" creationId="{9DD005C1-8C51-42D6-9BEE-B9B83849743D}"/>
          </ac:spMkLst>
        </pc:spChg>
        <pc:grpChg chg="add del">
          <ac:chgData name="Beata Zalewa (ext)" userId="03e01101-9286-4067-9bde-e5de366d5ae8" providerId="ADAL" clId="{8334A417-8563-437B-ABC7-1F1256AAAF58}" dt="2024-08-30T10:02:02.257" v="14" actId="26606"/>
          <ac:grpSpMkLst>
            <pc:docMk/>
            <pc:sldMk cId="1621909385" sldId="2563"/>
            <ac:grpSpMk id="23" creationId="{9D20816A-53A8-414B-9615-2877C1081698}"/>
          </ac:grpSpMkLst>
        </pc:grpChg>
        <pc:picChg chg="mod ord">
          <ac:chgData name="Beata Zalewa (ext)" userId="03e01101-9286-4067-9bde-e5de366d5ae8" providerId="ADAL" clId="{8334A417-8563-437B-ABC7-1F1256AAAF58}" dt="2024-08-30T10:16:50.775" v="35" actId="26606"/>
          <ac:picMkLst>
            <pc:docMk/>
            <pc:sldMk cId="1621909385" sldId="2563"/>
            <ac:picMk id="5" creationId="{2E33A2CB-DBAE-4A4F-AFC8-449F1D472E5D}"/>
          </ac:picMkLst>
        </pc:picChg>
        <pc:cxnChg chg="del">
          <ac:chgData name="Beata Zalewa (ext)" userId="03e01101-9286-4067-9bde-e5de366d5ae8" providerId="ADAL" clId="{8334A417-8563-437B-ABC7-1F1256AAAF58}" dt="2024-08-30T10:01:28.993" v="12" actId="26606"/>
          <ac:cxnSpMkLst>
            <pc:docMk/>
            <pc:sldMk cId="1621909385" sldId="2563"/>
            <ac:cxnSpMk id="10" creationId="{118E06E4-607B-144B-382B-AD3D06B1EE8C}"/>
          </ac:cxnSpMkLst>
        </pc:cxnChg>
        <pc:cxnChg chg="del">
          <ac:chgData name="Beata Zalewa (ext)" userId="03e01101-9286-4067-9bde-e5de366d5ae8" providerId="ADAL" clId="{8334A417-8563-437B-ABC7-1F1256AAAF58}" dt="2024-08-30T10:01:28.993" v="12" actId="26606"/>
          <ac:cxnSpMkLst>
            <pc:docMk/>
            <pc:sldMk cId="1621909385" sldId="2563"/>
            <ac:cxnSpMk id="14" creationId="{92025DBA-8780-9CA0-2826-FF6E3BD1A0C9}"/>
          </ac:cxnSpMkLst>
        </pc:cxnChg>
        <pc:cxnChg chg="add del">
          <ac:chgData name="Beata Zalewa (ext)" userId="03e01101-9286-4067-9bde-e5de366d5ae8" providerId="ADAL" clId="{8334A417-8563-437B-ABC7-1F1256AAAF58}" dt="2024-08-30T10:02:02.257" v="14" actId="26606"/>
          <ac:cxnSpMkLst>
            <pc:docMk/>
            <pc:sldMk cId="1621909385" sldId="2563"/>
            <ac:cxnSpMk id="21" creationId="{DAE05351-315A-4BA9-A90A-FE5C949522D1}"/>
          </ac:cxnSpMkLst>
        </pc:cxnChg>
        <pc:cxnChg chg="add del">
          <ac:chgData name="Beata Zalewa (ext)" userId="03e01101-9286-4067-9bde-e5de366d5ae8" providerId="ADAL" clId="{8334A417-8563-437B-ABC7-1F1256AAAF58}" dt="2024-08-30T10:16:04.701" v="28" actId="26606"/>
          <ac:cxnSpMkLst>
            <pc:docMk/>
            <pc:sldMk cId="1621909385" sldId="2563"/>
            <ac:cxnSpMk id="32" creationId="{EE504C98-6397-41C1-A8D8-2D9C4ED307E0}"/>
          </ac:cxnSpMkLst>
        </pc:cxnChg>
        <pc:cxnChg chg="add del">
          <ac:chgData name="Beata Zalewa (ext)" userId="03e01101-9286-4067-9bde-e5de366d5ae8" providerId="ADAL" clId="{8334A417-8563-437B-ABC7-1F1256AAAF58}" dt="2024-08-30T10:16:04.701" v="28" actId="26606"/>
          <ac:cxnSpMkLst>
            <pc:docMk/>
            <pc:sldMk cId="1621909385" sldId="2563"/>
            <ac:cxnSpMk id="34" creationId="{B7188D9B-1674-419B-A379-D1632A7EC3A2}"/>
          </ac:cxnSpMkLst>
        </pc:cxnChg>
        <pc:cxnChg chg="add del">
          <ac:chgData name="Beata Zalewa (ext)" userId="03e01101-9286-4067-9bde-e5de366d5ae8" providerId="ADAL" clId="{8334A417-8563-437B-ABC7-1F1256AAAF58}" dt="2024-08-30T10:16:50.775" v="35" actId="26606"/>
          <ac:cxnSpMkLst>
            <pc:docMk/>
            <pc:sldMk cId="1621909385" sldId="2563"/>
            <ac:cxnSpMk id="41" creationId="{EEA38897-7BA3-4408-8083-3235339C4A60}"/>
          </ac:cxnSpMkLst>
        </pc:cxnChg>
        <pc:cxnChg chg="add del">
          <ac:chgData name="Beata Zalewa (ext)" userId="03e01101-9286-4067-9bde-e5de366d5ae8" providerId="ADAL" clId="{8334A417-8563-437B-ABC7-1F1256AAAF58}" dt="2024-08-30T10:16:50.775" v="35" actId="26606"/>
          <ac:cxnSpMkLst>
            <pc:docMk/>
            <pc:sldMk cId="1621909385" sldId="2563"/>
            <ac:cxnSpMk id="43" creationId="{F11AD06B-AB20-4097-8606-5DA00DBACE88}"/>
          </ac:cxnSpMkLst>
        </pc:cxnChg>
        <pc:cxnChg chg="add">
          <ac:chgData name="Beata Zalewa (ext)" userId="03e01101-9286-4067-9bde-e5de366d5ae8" providerId="ADAL" clId="{8334A417-8563-437B-ABC7-1F1256AAAF58}" dt="2024-08-30T10:16:50.775" v="35" actId="26606"/>
          <ac:cxnSpMkLst>
            <pc:docMk/>
            <pc:sldMk cId="1621909385" sldId="2563"/>
            <ac:cxnSpMk id="50" creationId="{EE504C98-6397-41C1-A8D8-2D9C4ED307E0}"/>
          </ac:cxnSpMkLst>
        </pc:cxnChg>
      </pc:sldChg>
      <pc:sldChg chg="addSp delSp modSp mod">
        <pc:chgData name="Beata Zalewa (ext)" userId="03e01101-9286-4067-9bde-e5de366d5ae8" providerId="ADAL" clId="{8334A417-8563-437B-ABC7-1F1256AAAF58}" dt="2024-08-30T10:17:01.835" v="36" actId="26606"/>
        <pc:sldMkLst>
          <pc:docMk/>
          <pc:sldMk cId="2669355399" sldId="2564"/>
        </pc:sldMkLst>
        <pc:spChg chg="mod">
          <ac:chgData name="Beata Zalewa (ext)" userId="03e01101-9286-4067-9bde-e5de366d5ae8" providerId="ADAL" clId="{8334A417-8563-437B-ABC7-1F1256AAAF58}" dt="2024-08-30T10:17:01.835" v="36" actId="26606"/>
          <ac:spMkLst>
            <pc:docMk/>
            <pc:sldMk cId="2669355399" sldId="2564"/>
            <ac:spMk id="2" creationId="{FF06F948-C31C-C253-2B4E-9B345D327A0A}"/>
          </ac:spMkLst>
        </pc:spChg>
        <pc:spChg chg="mod">
          <ac:chgData name="Beata Zalewa (ext)" userId="03e01101-9286-4067-9bde-e5de366d5ae8" providerId="ADAL" clId="{8334A417-8563-437B-ABC7-1F1256AAAF58}" dt="2024-08-30T10:17:01.835" v="36" actId="26606"/>
          <ac:spMkLst>
            <pc:docMk/>
            <pc:sldMk cId="2669355399" sldId="2564"/>
            <ac:spMk id="4" creationId="{3AFECA4D-7512-3E85-EE6F-6548B4E14544}"/>
          </ac:spMkLst>
        </pc:spChg>
        <pc:spChg chg="del">
          <ac:chgData name="Beata Zalewa (ext)" userId="03e01101-9286-4067-9bde-e5de366d5ae8" providerId="ADAL" clId="{8334A417-8563-437B-ABC7-1F1256AAAF58}" dt="2024-08-30T10:01:50.072" v="13" actId="26606"/>
          <ac:spMkLst>
            <pc:docMk/>
            <pc:sldMk cId="2669355399" sldId="2564"/>
            <ac:spMk id="12" creationId="{744CAA32-F237-419C-A2DD-43C28D920D3C}"/>
          </ac:spMkLst>
        </pc:spChg>
        <pc:spChg chg="add del">
          <ac:chgData name="Beata Zalewa (ext)" userId="03e01101-9286-4067-9bde-e5de366d5ae8" providerId="ADAL" clId="{8334A417-8563-437B-ABC7-1F1256AAAF58}" dt="2024-08-30T10:16:19.318" v="31" actId="26606"/>
          <ac:spMkLst>
            <pc:docMk/>
            <pc:sldMk cId="2669355399" sldId="2564"/>
            <ac:spMk id="19" creationId="{A7AE9375-4664-4DB2-922D-2782A6E439AC}"/>
          </ac:spMkLst>
        </pc:spChg>
        <pc:spChg chg="add del">
          <ac:chgData name="Beata Zalewa (ext)" userId="03e01101-9286-4067-9bde-e5de366d5ae8" providerId="ADAL" clId="{8334A417-8563-437B-ABC7-1F1256AAAF58}" dt="2024-08-30T10:16:19.313" v="30" actId="26606"/>
          <ac:spMkLst>
            <pc:docMk/>
            <pc:sldMk cId="2669355399" sldId="2564"/>
            <ac:spMk id="28" creationId="{E8A8EAB8-D2FF-444D-B34B-7D32F106AD0E}"/>
          </ac:spMkLst>
        </pc:spChg>
        <pc:spChg chg="add del">
          <ac:chgData name="Beata Zalewa (ext)" userId="03e01101-9286-4067-9bde-e5de366d5ae8" providerId="ADAL" clId="{8334A417-8563-437B-ABC7-1F1256AAAF58}" dt="2024-08-30T10:17:01.835" v="36" actId="26606"/>
          <ac:spMkLst>
            <pc:docMk/>
            <pc:sldMk cId="2669355399" sldId="2564"/>
            <ac:spMk id="34" creationId="{E8A8EAB8-D2FF-444D-B34B-7D32F106AD0E}"/>
          </ac:spMkLst>
        </pc:spChg>
        <pc:spChg chg="add">
          <ac:chgData name="Beata Zalewa (ext)" userId="03e01101-9286-4067-9bde-e5de366d5ae8" providerId="ADAL" clId="{8334A417-8563-437B-ABC7-1F1256AAAF58}" dt="2024-08-30T10:17:01.835" v="36" actId="26606"/>
          <ac:spMkLst>
            <pc:docMk/>
            <pc:sldMk cId="2669355399" sldId="2564"/>
            <ac:spMk id="41" creationId="{A7AE9375-4664-4DB2-922D-2782A6E439AC}"/>
          </ac:spMkLst>
        </pc:spChg>
        <pc:spChg chg="add">
          <ac:chgData name="Beata Zalewa (ext)" userId="03e01101-9286-4067-9bde-e5de366d5ae8" providerId="ADAL" clId="{8334A417-8563-437B-ABC7-1F1256AAAF58}" dt="2024-08-30T10:17:01.835" v="36" actId="26606"/>
          <ac:spMkLst>
            <pc:docMk/>
            <pc:sldMk cId="2669355399" sldId="2564"/>
            <ac:spMk id="45" creationId="{9DD005C1-8C51-42D6-9BEE-B9B83849743D}"/>
          </ac:spMkLst>
        </pc:spChg>
        <pc:picChg chg="mod ord">
          <ac:chgData name="Beata Zalewa (ext)" userId="03e01101-9286-4067-9bde-e5de366d5ae8" providerId="ADAL" clId="{8334A417-8563-437B-ABC7-1F1256AAAF58}" dt="2024-08-30T10:17:01.835" v="36" actId="26606"/>
          <ac:picMkLst>
            <pc:docMk/>
            <pc:sldMk cId="2669355399" sldId="2564"/>
            <ac:picMk id="5" creationId="{F27BBE4E-668B-434B-B50D-F098A0C9608F}"/>
          </ac:picMkLst>
        </pc:picChg>
        <pc:cxnChg chg="del">
          <ac:chgData name="Beata Zalewa (ext)" userId="03e01101-9286-4067-9bde-e5de366d5ae8" providerId="ADAL" clId="{8334A417-8563-437B-ABC7-1F1256AAAF58}" dt="2024-08-30T10:01:50.072" v="13" actId="26606"/>
          <ac:cxnSpMkLst>
            <pc:docMk/>
            <pc:sldMk cId="2669355399" sldId="2564"/>
            <ac:cxnSpMk id="10" creationId="{118E06E4-607B-144B-382B-AD3D06B1EE8C}"/>
          </ac:cxnSpMkLst>
        </pc:cxnChg>
        <pc:cxnChg chg="del">
          <ac:chgData name="Beata Zalewa (ext)" userId="03e01101-9286-4067-9bde-e5de366d5ae8" providerId="ADAL" clId="{8334A417-8563-437B-ABC7-1F1256AAAF58}" dt="2024-08-30T10:01:50.072" v="13" actId="26606"/>
          <ac:cxnSpMkLst>
            <pc:docMk/>
            <pc:sldMk cId="2669355399" sldId="2564"/>
            <ac:cxnSpMk id="14" creationId="{08052531-D50B-3899-B150-D05525F4F2BC}"/>
          </ac:cxnSpMkLst>
        </pc:cxnChg>
        <pc:cxnChg chg="add del">
          <ac:chgData name="Beata Zalewa (ext)" userId="03e01101-9286-4067-9bde-e5de366d5ae8" providerId="ADAL" clId="{8334A417-8563-437B-ABC7-1F1256AAAF58}" dt="2024-08-30T10:16:19.318" v="31" actId="26606"/>
          <ac:cxnSpMkLst>
            <pc:docMk/>
            <pc:sldMk cId="2669355399" sldId="2564"/>
            <ac:cxnSpMk id="21" creationId="{EE504C98-6397-41C1-A8D8-2D9C4ED307E0}"/>
          </ac:cxnSpMkLst>
        </pc:cxnChg>
        <pc:cxnChg chg="add del">
          <ac:chgData name="Beata Zalewa (ext)" userId="03e01101-9286-4067-9bde-e5de366d5ae8" providerId="ADAL" clId="{8334A417-8563-437B-ABC7-1F1256AAAF58}" dt="2024-08-30T10:16:19.318" v="31" actId="26606"/>
          <ac:cxnSpMkLst>
            <pc:docMk/>
            <pc:sldMk cId="2669355399" sldId="2564"/>
            <ac:cxnSpMk id="23" creationId="{B7188D9B-1674-419B-A379-D1632A7EC3A2}"/>
          </ac:cxnSpMkLst>
        </pc:cxnChg>
        <pc:cxnChg chg="add del">
          <ac:chgData name="Beata Zalewa (ext)" userId="03e01101-9286-4067-9bde-e5de366d5ae8" providerId="ADAL" clId="{8334A417-8563-437B-ABC7-1F1256AAAF58}" dt="2024-08-30T10:16:19.313" v="30" actId="26606"/>
          <ac:cxnSpMkLst>
            <pc:docMk/>
            <pc:sldMk cId="2669355399" sldId="2564"/>
            <ac:cxnSpMk id="30" creationId="{EEA38897-7BA3-4408-8083-3235339C4A60}"/>
          </ac:cxnSpMkLst>
        </pc:cxnChg>
        <pc:cxnChg chg="add del">
          <ac:chgData name="Beata Zalewa (ext)" userId="03e01101-9286-4067-9bde-e5de366d5ae8" providerId="ADAL" clId="{8334A417-8563-437B-ABC7-1F1256AAAF58}" dt="2024-08-30T10:16:19.313" v="30" actId="26606"/>
          <ac:cxnSpMkLst>
            <pc:docMk/>
            <pc:sldMk cId="2669355399" sldId="2564"/>
            <ac:cxnSpMk id="32" creationId="{F11AD06B-AB20-4097-8606-5DA00DBACE88}"/>
          </ac:cxnSpMkLst>
        </pc:cxnChg>
        <pc:cxnChg chg="add del">
          <ac:chgData name="Beata Zalewa (ext)" userId="03e01101-9286-4067-9bde-e5de366d5ae8" providerId="ADAL" clId="{8334A417-8563-437B-ABC7-1F1256AAAF58}" dt="2024-08-30T10:17:01.835" v="36" actId="26606"/>
          <ac:cxnSpMkLst>
            <pc:docMk/>
            <pc:sldMk cId="2669355399" sldId="2564"/>
            <ac:cxnSpMk id="35" creationId="{EEA38897-7BA3-4408-8083-3235339C4A60}"/>
          </ac:cxnSpMkLst>
        </pc:cxnChg>
        <pc:cxnChg chg="add del">
          <ac:chgData name="Beata Zalewa (ext)" userId="03e01101-9286-4067-9bde-e5de366d5ae8" providerId="ADAL" clId="{8334A417-8563-437B-ABC7-1F1256AAAF58}" dt="2024-08-30T10:17:01.835" v="36" actId="26606"/>
          <ac:cxnSpMkLst>
            <pc:docMk/>
            <pc:sldMk cId="2669355399" sldId="2564"/>
            <ac:cxnSpMk id="36" creationId="{F11AD06B-AB20-4097-8606-5DA00DBACE88}"/>
          </ac:cxnSpMkLst>
        </pc:cxnChg>
        <pc:cxnChg chg="add">
          <ac:chgData name="Beata Zalewa (ext)" userId="03e01101-9286-4067-9bde-e5de366d5ae8" providerId="ADAL" clId="{8334A417-8563-437B-ABC7-1F1256AAAF58}" dt="2024-08-30T10:17:01.835" v="36" actId="26606"/>
          <ac:cxnSpMkLst>
            <pc:docMk/>
            <pc:sldMk cId="2669355399" sldId="2564"/>
            <ac:cxnSpMk id="43" creationId="{EE504C98-6397-41C1-A8D8-2D9C4ED307E0}"/>
          </ac:cxnSpMkLst>
        </pc:cxnChg>
      </pc:sldChg>
      <pc:sldChg chg="addSp delSp modSp mod">
        <pc:chgData name="Beata Zalewa (ext)" userId="03e01101-9286-4067-9bde-e5de366d5ae8" providerId="ADAL" clId="{8334A417-8563-437B-ABC7-1F1256AAAF58}" dt="2024-08-30T10:16:39.947" v="34" actId="26606"/>
        <pc:sldMkLst>
          <pc:docMk/>
          <pc:sldMk cId="128755184" sldId="2565"/>
        </pc:sldMkLst>
        <pc:spChg chg="mod">
          <ac:chgData name="Beata Zalewa (ext)" userId="03e01101-9286-4067-9bde-e5de366d5ae8" providerId="ADAL" clId="{8334A417-8563-437B-ABC7-1F1256AAAF58}" dt="2024-08-30T10:16:39.944" v="33" actId="26606"/>
          <ac:spMkLst>
            <pc:docMk/>
            <pc:sldMk cId="128755184" sldId="2565"/>
            <ac:spMk id="2" creationId="{37091906-658F-42B8-EEA3-BBCEF6B4B6D5}"/>
          </ac:spMkLst>
        </pc:spChg>
        <pc:spChg chg="mod">
          <ac:chgData name="Beata Zalewa (ext)" userId="03e01101-9286-4067-9bde-e5de366d5ae8" providerId="ADAL" clId="{8334A417-8563-437B-ABC7-1F1256AAAF58}" dt="2024-08-30T10:16:39.944" v="33" actId="26606"/>
          <ac:spMkLst>
            <pc:docMk/>
            <pc:sldMk cId="128755184" sldId="2565"/>
            <ac:spMk id="4" creationId="{E7570D18-09ED-9E0E-5DC7-D9974C338B2A}"/>
          </ac:spMkLst>
        </pc:spChg>
        <pc:spChg chg="del">
          <ac:chgData name="Beata Zalewa (ext)" userId="03e01101-9286-4067-9bde-e5de366d5ae8" providerId="ADAL" clId="{8334A417-8563-437B-ABC7-1F1256AAAF58}" dt="2024-08-30T10:13:08.225" v="16" actId="26606"/>
          <ac:spMkLst>
            <pc:docMk/>
            <pc:sldMk cId="128755184" sldId="2565"/>
            <ac:spMk id="12" creationId="{744CAA32-F237-419C-A2DD-43C28D920D3C}"/>
          </ac:spMkLst>
        </pc:spChg>
        <pc:spChg chg="add del">
          <ac:chgData name="Beata Zalewa (ext)" userId="03e01101-9286-4067-9bde-e5de366d5ae8" providerId="ADAL" clId="{8334A417-8563-437B-ABC7-1F1256AAAF58}" dt="2024-08-30T10:16:39.947" v="34" actId="26606"/>
          <ac:spMkLst>
            <pc:docMk/>
            <pc:sldMk cId="128755184" sldId="2565"/>
            <ac:spMk id="19" creationId="{A7AE9375-4664-4DB2-922D-2782A6E439AC}"/>
          </ac:spMkLst>
        </pc:spChg>
        <pc:spChg chg="add del">
          <ac:chgData name="Beata Zalewa (ext)" userId="03e01101-9286-4067-9bde-e5de366d5ae8" providerId="ADAL" clId="{8334A417-8563-437B-ABC7-1F1256AAAF58}" dt="2024-08-30T10:16:39.944" v="33" actId="26606"/>
          <ac:spMkLst>
            <pc:docMk/>
            <pc:sldMk cId="128755184" sldId="2565"/>
            <ac:spMk id="28" creationId="{E8A8EAB8-D2FF-444D-B34B-7D32F106AD0E}"/>
          </ac:spMkLst>
        </pc:spChg>
        <pc:spChg chg="add">
          <ac:chgData name="Beata Zalewa (ext)" userId="03e01101-9286-4067-9bde-e5de366d5ae8" providerId="ADAL" clId="{8334A417-8563-437B-ABC7-1F1256AAAF58}" dt="2024-08-30T10:16:39.947" v="34" actId="26606"/>
          <ac:spMkLst>
            <pc:docMk/>
            <pc:sldMk cId="128755184" sldId="2565"/>
            <ac:spMk id="34" creationId="{A7AE9375-4664-4DB2-922D-2782A6E439AC}"/>
          </ac:spMkLst>
        </pc:spChg>
        <pc:picChg chg="mod ord">
          <ac:chgData name="Beata Zalewa (ext)" userId="03e01101-9286-4067-9bde-e5de366d5ae8" providerId="ADAL" clId="{8334A417-8563-437B-ABC7-1F1256AAAF58}" dt="2024-08-30T10:16:39.944" v="33" actId="26606"/>
          <ac:picMkLst>
            <pc:docMk/>
            <pc:sldMk cId="128755184" sldId="2565"/>
            <ac:picMk id="5" creationId="{4027EAED-7893-43E6-8A15-830A5029B2B0}"/>
          </ac:picMkLst>
        </pc:picChg>
        <pc:cxnChg chg="del">
          <ac:chgData name="Beata Zalewa (ext)" userId="03e01101-9286-4067-9bde-e5de366d5ae8" providerId="ADAL" clId="{8334A417-8563-437B-ABC7-1F1256AAAF58}" dt="2024-08-30T10:13:08.225" v="16" actId="26606"/>
          <ac:cxnSpMkLst>
            <pc:docMk/>
            <pc:sldMk cId="128755184" sldId="2565"/>
            <ac:cxnSpMk id="10" creationId="{118E06E4-607B-144B-382B-AD3D06B1EE8C}"/>
          </ac:cxnSpMkLst>
        </pc:cxnChg>
        <pc:cxnChg chg="del">
          <ac:chgData name="Beata Zalewa (ext)" userId="03e01101-9286-4067-9bde-e5de366d5ae8" providerId="ADAL" clId="{8334A417-8563-437B-ABC7-1F1256AAAF58}" dt="2024-08-30T10:13:08.225" v="16" actId="26606"/>
          <ac:cxnSpMkLst>
            <pc:docMk/>
            <pc:sldMk cId="128755184" sldId="2565"/>
            <ac:cxnSpMk id="14" creationId="{08052531-D50B-3899-B150-D05525F4F2BC}"/>
          </ac:cxnSpMkLst>
        </pc:cxnChg>
        <pc:cxnChg chg="add del">
          <ac:chgData name="Beata Zalewa (ext)" userId="03e01101-9286-4067-9bde-e5de366d5ae8" providerId="ADAL" clId="{8334A417-8563-437B-ABC7-1F1256AAAF58}" dt="2024-08-30T10:16:39.947" v="34" actId="26606"/>
          <ac:cxnSpMkLst>
            <pc:docMk/>
            <pc:sldMk cId="128755184" sldId="2565"/>
            <ac:cxnSpMk id="21" creationId="{EE504C98-6397-41C1-A8D8-2D9C4ED307E0}"/>
          </ac:cxnSpMkLst>
        </pc:cxnChg>
        <pc:cxnChg chg="add del">
          <ac:chgData name="Beata Zalewa (ext)" userId="03e01101-9286-4067-9bde-e5de366d5ae8" providerId="ADAL" clId="{8334A417-8563-437B-ABC7-1F1256AAAF58}" dt="2024-08-30T10:16:39.947" v="34" actId="26606"/>
          <ac:cxnSpMkLst>
            <pc:docMk/>
            <pc:sldMk cId="128755184" sldId="2565"/>
            <ac:cxnSpMk id="23" creationId="{B7188D9B-1674-419B-A379-D1632A7EC3A2}"/>
          </ac:cxnSpMkLst>
        </pc:cxnChg>
        <pc:cxnChg chg="add del">
          <ac:chgData name="Beata Zalewa (ext)" userId="03e01101-9286-4067-9bde-e5de366d5ae8" providerId="ADAL" clId="{8334A417-8563-437B-ABC7-1F1256AAAF58}" dt="2024-08-30T10:16:39.944" v="33" actId="26606"/>
          <ac:cxnSpMkLst>
            <pc:docMk/>
            <pc:sldMk cId="128755184" sldId="2565"/>
            <ac:cxnSpMk id="30" creationId="{EEA38897-7BA3-4408-8083-3235339C4A60}"/>
          </ac:cxnSpMkLst>
        </pc:cxnChg>
        <pc:cxnChg chg="add del">
          <ac:chgData name="Beata Zalewa (ext)" userId="03e01101-9286-4067-9bde-e5de366d5ae8" providerId="ADAL" clId="{8334A417-8563-437B-ABC7-1F1256AAAF58}" dt="2024-08-30T10:16:39.944" v="33" actId="26606"/>
          <ac:cxnSpMkLst>
            <pc:docMk/>
            <pc:sldMk cId="128755184" sldId="2565"/>
            <ac:cxnSpMk id="32" creationId="{F11AD06B-AB20-4097-8606-5DA00DBACE88}"/>
          </ac:cxnSpMkLst>
        </pc:cxnChg>
        <pc:cxnChg chg="add">
          <ac:chgData name="Beata Zalewa (ext)" userId="03e01101-9286-4067-9bde-e5de366d5ae8" providerId="ADAL" clId="{8334A417-8563-437B-ABC7-1F1256AAAF58}" dt="2024-08-30T10:16:39.947" v="34" actId="26606"/>
          <ac:cxnSpMkLst>
            <pc:docMk/>
            <pc:sldMk cId="128755184" sldId="2565"/>
            <ac:cxnSpMk id="35" creationId="{EE504C98-6397-41C1-A8D8-2D9C4ED307E0}"/>
          </ac:cxnSpMkLst>
        </pc:cxnChg>
        <pc:cxnChg chg="add">
          <ac:chgData name="Beata Zalewa (ext)" userId="03e01101-9286-4067-9bde-e5de366d5ae8" providerId="ADAL" clId="{8334A417-8563-437B-ABC7-1F1256AAAF58}" dt="2024-08-30T10:16:39.947" v="34" actId="26606"/>
          <ac:cxnSpMkLst>
            <pc:docMk/>
            <pc:sldMk cId="128755184" sldId="2565"/>
            <ac:cxnSpMk id="36" creationId="{B7188D9B-1674-419B-A379-D1632A7EC3A2}"/>
          </ac:cxnSpMkLst>
        </pc:cxnChg>
      </pc:sldChg>
      <pc:sldChg chg="addSp delSp modSp mod">
        <pc:chgData name="Beata Zalewa (ext)" userId="03e01101-9286-4067-9bde-e5de366d5ae8" providerId="ADAL" clId="{8334A417-8563-437B-ABC7-1F1256AAAF58}" dt="2024-08-30T10:17:11.401" v="37" actId="26606"/>
        <pc:sldMkLst>
          <pc:docMk/>
          <pc:sldMk cId="4124390105" sldId="2566"/>
        </pc:sldMkLst>
        <pc:spChg chg="mod">
          <ac:chgData name="Beata Zalewa (ext)" userId="03e01101-9286-4067-9bde-e5de366d5ae8" providerId="ADAL" clId="{8334A417-8563-437B-ABC7-1F1256AAAF58}" dt="2024-08-30T10:17:11.401" v="37" actId="26606"/>
          <ac:spMkLst>
            <pc:docMk/>
            <pc:sldMk cId="4124390105" sldId="2566"/>
            <ac:spMk id="2" creationId="{5F1F6990-953D-06AA-E827-0533DBA6C284}"/>
          </ac:spMkLst>
        </pc:spChg>
        <pc:spChg chg="mod">
          <ac:chgData name="Beata Zalewa (ext)" userId="03e01101-9286-4067-9bde-e5de366d5ae8" providerId="ADAL" clId="{8334A417-8563-437B-ABC7-1F1256AAAF58}" dt="2024-08-30T10:17:11.401" v="37" actId="26606"/>
          <ac:spMkLst>
            <pc:docMk/>
            <pc:sldMk cId="4124390105" sldId="2566"/>
            <ac:spMk id="4" creationId="{A76B3B9D-9CAC-5A64-B2E9-00ADF7EB1724}"/>
          </ac:spMkLst>
        </pc:spChg>
        <pc:spChg chg="del">
          <ac:chgData name="Beata Zalewa (ext)" userId="03e01101-9286-4067-9bde-e5de366d5ae8" providerId="ADAL" clId="{8334A417-8563-437B-ABC7-1F1256AAAF58}" dt="2024-08-30T10:13:22.624" v="17" actId="26606"/>
          <ac:spMkLst>
            <pc:docMk/>
            <pc:sldMk cId="4124390105" sldId="2566"/>
            <ac:spMk id="12" creationId="{8FCE029E-5073-4498-8104-8427AA987352}"/>
          </ac:spMkLst>
        </pc:spChg>
        <pc:spChg chg="add del">
          <ac:chgData name="Beata Zalewa (ext)" userId="03e01101-9286-4067-9bde-e5de366d5ae8" providerId="ADAL" clId="{8334A417-8563-437B-ABC7-1F1256AAAF58}" dt="2024-08-30T10:14:12.217" v="24" actId="26606"/>
          <ac:spMkLst>
            <pc:docMk/>
            <pc:sldMk cId="4124390105" sldId="2566"/>
            <ac:spMk id="19" creationId="{A7AE9375-4664-4DB2-922D-2782A6E439AC}"/>
          </ac:spMkLst>
        </pc:spChg>
        <pc:spChg chg="add del">
          <ac:chgData name="Beata Zalewa (ext)" userId="03e01101-9286-4067-9bde-e5de366d5ae8" providerId="ADAL" clId="{8334A417-8563-437B-ABC7-1F1256AAAF58}" dt="2024-08-30T10:17:11.401" v="37" actId="26606"/>
          <ac:spMkLst>
            <pc:docMk/>
            <pc:sldMk cId="4124390105" sldId="2566"/>
            <ac:spMk id="28" creationId="{E8A8EAB8-D2FF-444D-B34B-7D32F106AD0E}"/>
          </ac:spMkLst>
        </pc:spChg>
        <pc:spChg chg="add">
          <ac:chgData name="Beata Zalewa (ext)" userId="03e01101-9286-4067-9bde-e5de366d5ae8" providerId="ADAL" clId="{8334A417-8563-437B-ABC7-1F1256AAAF58}" dt="2024-08-30T10:17:11.401" v="37" actId="26606"/>
          <ac:spMkLst>
            <pc:docMk/>
            <pc:sldMk cId="4124390105" sldId="2566"/>
            <ac:spMk id="37" creationId="{A7AE9375-4664-4DB2-922D-2782A6E439AC}"/>
          </ac:spMkLst>
        </pc:spChg>
        <pc:spChg chg="add">
          <ac:chgData name="Beata Zalewa (ext)" userId="03e01101-9286-4067-9bde-e5de366d5ae8" providerId="ADAL" clId="{8334A417-8563-437B-ABC7-1F1256AAAF58}" dt="2024-08-30T10:17:11.401" v="37" actId="26606"/>
          <ac:spMkLst>
            <pc:docMk/>
            <pc:sldMk cId="4124390105" sldId="2566"/>
            <ac:spMk id="41" creationId="{9DD005C1-8C51-42D6-9BEE-B9B83849743D}"/>
          </ac:spMkLst>
        </pc:spChg>
        <pc:picChg chg="mod ord">
          <ac:chgData name="Beata Zalewa (ext)" userId="03e01101-9286-4067-9bde-e5de366d5ae8" providerId="ADAL" clId="{8334A417-8563-437B-ABC7-1F1256AAAF58}" dt="2024-08-30T10:17:11.401" v="37" actId="26606"/>
          <ac:picMkLst>
            <pc:docMk/>
            <pc:sldMk cId="4124390105" sldId="2566"/>
            <ac:picMk id="5" creationId="{18B30196-804A-4C89-80A8-5B5B73BF7E51}"/>
          </ac:picMkLst>
        </pc:picChg>
        <pc:cxnChg chg="del">
          <ac:chgData name="Beata Zalewa (ext)" userId="03e01101-9286-4067-9bde-e5de366d5ae8" providerId="ADAL" clId="{8334A417-8563-437B-ABC7-1F1256AAAF58}" dt="2024-08-30T10:13:22.624" v="17" actId="26606"/>
          <ac:cxnSpMkLst>
            <pc:docMk/>
            <pc:sldMk cId="4124390105" sldId="2566"/>
            <ac:cxnSpMk id="10" creationId="{118E06E4-607B-144B-382B-AD3D06B1EE8C}"/>
          </ac:cxnSpMkLst>
        </pc:cxnChg>
        <pc:cxnChg chg="del">
          <ac:chgData name="Beata Zalewa (ext)" userId="03e01101-9286-4067-9bde-e5de366d5ae8" providerId="ADAL" clId="{8334A417-8563-437B-ABC7-1F1256AAAF58}" dt="2024-08-30T10:13:22.624" v="17" actId="26606"/>
          <ac:cxnSpMkLst>
            <pc:docMk/>
            <pc:sldMk cId="4124390105" sldId="2566"/>
            <ac:cxnSpMk id="14" creationId="{BEFF515C-2521-4964-9DAC-2BFB8EC86AE4}"/>
          </ac:cxnSpMkLst>
        </pc:cxnChg>
        <pc:cxnChg chg="add del">
          <ac:chgData name="Beata Zalewa (ext)" userId="03e01101-9286-4067-9bde-e5de366d5ae8" providerId="ADAL" clId="{8334A417-8563-437B-ABC7-1F1256AAAF58}" dt="2024-08-30T10:14:12.217" v="24" actId="26606"/>
          <ac:cxnSpMkLst>
            <pc:docMk/>
            <pc:sldMk cId="4124390105" sldId="2566"/>
            <ac:cxnSpMk id="21" creationId="{EE504C98-6397-41C1-A8D8-2D9C4ED307E0}"/>
          </ac:cxnSpMkLst>
        </pc:cxnChg>
        <pc:cxnChg chg="add del">
          <ac:chgData name="Beata Zalewa (ext)" userId="03e01101-9286-4067-9bde-e5de366d5ae8" providerId="ADAL" clId="{8334A417-8563-437B-ABC7-1F1256AAAF58}" dt="2024-08-30T10:14:12.217" v="24" actId="26606"/>
          <ac:cxnSpMkLst>
            <pc:docMk/>
            <pc:sldMk cId="4124390105" sldId="2566"/>
            <ac:cxnSpMk id="23" creationId="{B7188D9B-1674-419B-A379-D1632A7EC3A2}"/>
          </ac:cxnSpMkLst>
        </pc:cxnChg>
        <pc:cxnChg chg="add del">
          <ac:chgData name="Beata Zalewa (ext)" userId="03e01101-9286-4067-9bde-e5de366d5ae8" providerId="ADAL" clId="{8334A417-8563-437B-ABC7-1F1256AAAF58}" dt="2024-08-30T10:17:11.401" v="37" actId="26606"/>
          <ac:cxnSpMkLst>
            <pc:docMk/>
            <pc:sldMk cId="4124390105" sldId="2566"/>
            <ac:cxnSpMk id="30" creationId="{EEA38897-7BA3-4408-8083-3235339C4A60}"/>
          </ac:cxnSpMkLst>
        </pc:cxnChg>
        <pc:cxnChg chg="add del">
          <ac:chgData name="Beata Zalewa (ext)" userId="03e01101-9286-4067-9bde-e5de366d5ae8" providerId="ADAL" clId="{8334A417-8563-437B-ABC7-1F1256AAAF58}" dt="2024-08-30T10:17:11.401" v="37" actId="26606"/>
          <ac:cxnSpMkLst>
            <pc:docMk/>
            <pc:sldMk cId="4124390105" sldId="2566"/>
            <ac:cxnSpMk id="32" creationId="{F11AD06B-AB20-4097-8606-5DA00DBACE88}"/>
          </ac:cxnSpMkLst>
        </pc:cxnChg>
        <pc:cxnChg chg="add">
          <ac:chgData name="Beata Zalewa (ext)" userId="03e01101-9286-4067-9bde-e5de366d5ae8" providerId="ADAL" clId="{8334A417-8563-437B-ABC7-1F1256AAAF58}" dt="2024-08-30T10:17:11.401" v="37" actId="26606"/>
          <ac:cxnSpMkLst>
            <pc:docMk/>
            <pc:sldMk cId="4124390105" sldId="2566"/>
            <ac:cxnSpMk id="39" creationId="{EE504C98-6397-41C1-A8D8-2D9C4ED307E0}"/>
          </ac:cxnSpMkLst>
        </pc:cxnChg>
      </pc:sldChg>
      <pc:sldChg chg="addSp delSp modSp mod">
        <pc:chgData name="Beata Zalewa (ext)" userId="03e01101-9286-4067-9bde-e5de366d5ae8" providerId="ADAL" clId="{8334A417-8563-437B-ABC7-1F1256AAAF58}" dt="2024-08-30T10:13:43.365" v="22" actId="26606"/>
        <pc:sldMkLst>
          <pc:docMk/>
          <pc:sldMk cId="3739393112" sldId="2567"/>
        </pc:sldMkLst>
        <pc:spChg chg="mod">
          <ac:chgData name="Beata Zalewa (ext)" userId="03e01101-9286-4067-9bde-e5de366d5ae8" providerId="ADAL" clId="{8334A417-8563-437B-ABC7-1F1256AAAF58}" dt="2024-08-30T10:13:43.365" v="22" actId="26606"/>
          <ac:spMkLst>
            <pc:docMk/>
            <pc:sldMk cId="3739393112" sldId="2567"/>
            <ac:spMk id="2" creationId="{1B5EA257-165A-0F06-440F-AFE61B43FED2}"/>
          </ac:spMkLst>
        </pc:spChg>
        <pc:spChg chg="mod">
          <ac:chgData name="Beata Zalewa (ext)" userId="03e01101-9286-4067-9bde-e5de366d5ae8" providerId="ADAL" clId="{8334A417-8563-437B-ABC7-1F1256AAAF58}" dt="2024-08-30T10:13:43.365" v="22" actId="26606"/>
          <ac:spMkLst>
            <pc:docMk/>
            <pc:sldMk cId="3739393112" sldId="2567"/>
            <ac:spMk id="3" creationId="{D9EB7AAE-E118-6E11-BFF3-95032D0A8EA1}"/>
          </ac:spMkLst>
        </pc:spChg>
        <pc:spChg chg="add del">
          <ac:chgData name="Beata Zalewa (ext)" userId="03e01101-9286-4067-9bde-e5de366d5ae8" providerId="ADAL" clId="{8334A417-8563-437B-ABC7-1F1256AAAF58}" dt="2024-08-30T10:13:43.365" v="22" actId="26606"/>
          <ac:spMkLst>
            <pc:docMk/>
            <pc:sldMk cId="3739393112" sldId="2567"/>
            <ac:spMk id="8" creationId="{EEF92585-7A99-6108-9663-8C59032742EC}"/>
          </ac:spMkLst>
        </pc:spChg>
        <pc:spChg chg="add del">
          <ac:chgData name="Beata Zalewa (ext)" userId="03e01101-9286-4067-9bde-e5de366d5ae8" providerId="ADAL" clId="{8334A417-8563-437B-ABC7-1F1256AAAF58}" dt="2024-08-30T10:13:41.148" v="19" actId="26606"/>
          <ac:spMkLst>
            <pc:docMk/>
            <pc:sldMk cId="3739393112" sldId="2567"/>
            <ac:spMk id="15" creationId="{A7AE9375-4664-4DB2-922D-2782A6E439AC}"/>
          </ac:spMkLst>
        </pc:spChg>
        <pc:spChg chg="add del">
          <ac:chgData name="Beata Zalewa (ext)" userId="03e01101-9286-4067-9bde-e5de366d5ae8" providerId="ADAL" clId="{8334A417-8563-437B-ABC7-1F1256AAAF58}" dt="2024-08-30T10:13:43.357" v="21" actId="26606"/>
          <ac:spMkLst>
            <pc:docMk/>
            <pc:sldMk cId="3739393112" sldId="2567"/>
            <ac:spMk id="21" creationId="{A7AE9375-4664-4DB2-922D-2782A6E439AC}"/>
          </ac:spMkLst>
        </pc:spChg>
        <pc:spChg chg="add">
          <ac:chgData name="Beata Zalewa (ext)" userId="03e01101-9286-4067-9bde-e5de366d5ae8" providerId="ADAL" clId="{8334A417-8563-437B-ABC7-1F1256AAAF58}" dt="2024-08-30T10:13:43.365" v="22" actId="26606"/>
          <ac:spMkLst>
            <pc:docMk/>
            <pc:sldMk cId="3739393112" sldId="2567"/>
            <ac:spMk id="26" creationId="{A7AE9375-4664-4DB2-922D-2782A6E439AC}"/>
          </ac:spMkLst>
        </pc:spChg>
        <pc:picChg chg="add del">
          <ac:chgData name="Beata Zalewa (ext)" userId="03e01101-9286-4067-9bde-e5de366d5ae8" providerId="ADAL" clId="{8334A417-8563-437B-ABC7-1F1256AAAF58}" dt="2024-08-30T10:13:41.148" v="19" actId="26606"/>
          <ac:picMkLst>
            <pc:docMk/>
            <pc:sldMk cId="3739393112" sldId="2567"/>
            <ac:picMk id="12" creationId="{DA89740F-AC13-29D1-4602-E21A3D746871}"/>
          </ac:picMkLst>
        </pc:picChg>
        <pc:picChg chg="add del">
          <ac:chgData name="Beata Zalewa (ext)" userId="03e01101-9286-4067-9bde-e5de366d5ae8" providerId="ADAL" clId="{8334A417-8563-437B-ABC7-1F1256AAAF58}" dt="2024-08-30T10:13:43.357" v="21" actId="26606"/>
          <ac:picMkLst>
            <pc:docMk/>
            <pc:sldMk cId="3739393112" sldId="2567"/>
            <ac:picMk id="23" creationId="{15F500D1-81E4-8C3E-3EC6-F2AF0C7B6310}"/>
          </ac:picMkLst>
        </pc:picChg>
        <pc:picChg chg="add">
          <ac:chgData name="Beata Zalewa (ext)" userId="03e01101-9286-4067-9bde-e5de366d5ae8" providerId="ADAL" clId="{8334A417-8563-437B-ABC7-1F1256AAAF58}" dt="2024-08-30T10:13:43.365" v="22" actId="26606"/>
          <ac:picMkLst>
            <pc:docMk/>
            <pc:sldMk cId="3739393112" sldId="2567"/>
            <ac:picMk id="28" creationId="{DA89740F-AC13-29D1-4602-E21A3D746871}"/>
          </ac:picMkLst>
        </pc:picChg>
        <pc:cxnChg chg="add del">
          <ac:chgData name="Beata Zalewa (ext)" userId="03e01101-9286-4067-9bde-e5de366d5ae8" providerId="ADAL" clId="{8334A417-8563-437B-ABC7-1F1256AAAF58}" dt="2024-08-30T10:13:41.148" v="19" actId="26606"/>
          <ac:cxnSpMkLst>
            <pc:docMk/>
            <pc:sldMk cId="3739393112" sldId="2567"/>
            <ac:cxnSpMk id="17" creationId="{EE504C98-6397-41C1-A8D8-2D9C4ED307E0}"/>
          </ac:cxnSpMkLst>
        </pc:cxnChg>
        <pc:cxnChg chg="add del">
          <ac:chgData name="Beata Zalewa (ext)" userId="03e01101-9286-4067-9bde-e5de366d5ae8" providerId="ADAL" clId="{8334A417-8563-437B-ABC7-1F1256AAAF58}" dt="2024-08-30T10:13:41.148" v="19" actId="26606"/>
          <ac:cxnSpMkLst>
            <pc:docMk/>
            <pc:sldMk cId="3739393112" sldId="2567"/>
            <ac:cxnSpMk id="19" creationId="{B7188D9B-1674-419B-A379-D1632A7EC3A2}"/>
          </ac:cxnSpMkLst>
        </pc:cxnChg>
        <pc:cxnChg chg="add del">
          <ac:chgData name="Beata Zalewa (ext)" userId="03e01101-9286-4067-9bde-e5de366d5ae8" providerId="ADAL" clId="{8334A417-8563-437B-ABC7-1F1256AAAF58}" dt="2024-08-30T10:13:43.357" v="21" actId="26606"/>
          <ac:cxnSpMkLst>
            <pc:docMk/>
            <pc:sldMk cId="3739393112" sldId="2567"/>
            <ac:cxnSpMk id="22" creationId="{EE504C98-6397-41C1-A8D8-2D9C4ED307E0}"/>
          </ac:cxnSpMkLst>
        </pc:cxnChg>
        <pc:cxnChg chg="add del">
          <ac:chgData name="Beata Zalewa (ext)" userId="03e01101-9286-4067-9bde-e5de366d5ae8" providerId="ADAL" clId="{8334A417-8563-437B-ABC7-1F1256AAAF58}" dt="2024-08-30T10:13:43.357" v="21" actId="26606"/>
          <ac:cxnSpMkLst>
            <pc:docMk/>
            <pc:sldMk cId="3739393112" sldId="2567"/>
            <ac:cxnSpMk id="24" creationId="{B7188D9B-1674-419B-A379-D1632A7EC3A2}"/>
          </ac:cxnSpMkLst>
        </pc:cxnChg>
        <pc:cxnChg chg="add">
          <ac:chgData name="Beata Zalewa (ext)" userId="03e01101-9286-4067-9bde-e5de366d5ae8" providerId="ADAL" clId="{8334A417-8563-437B-ABC7-1F1256AAAF58}" dt="2024-08-30T10:13:43.365" v="22" actId="26606"/>
          <ac:cxnSpMkLst>
            <pc:docMk/>
            <pc:sldMk cId="3739393112" sldId="2567"/>
            <ac:cxnSpMk id="27" creationId="{EE504C98-6397-41C1-A8D8-2D9C4ED307E0}"/>
          </ac:cxnSpMkLst>
        </pc:cxnChg>
        <pc:cxnChg chg="add">
          <ac:chgData name="Beata Zalewa (ext)" userId="03e01101-9286-4067-9bde-e5de366d5ae8" providerId="ADAL" clId="{8334A417-8563-437B-ABC7-1F1256AAAF58}" dt="2024-08-30T10:13:43.365" v="22" actId="26606"/>
          <ac:cxnSpMkLst>
            <pc:docMk/>
            <pc:sldMk cId="3739393112" sldId="2567"/>
            <ac:cxnSpMk id="29" creationId="{B7188D9B-1674-419B-A379-D1632A7EC3A2}"/>
          </ac:cxnSpMkLst>
        </pc:cxnChg>
      </pc:sldChg>
      <pc:sldChg chg="addSp delSp modSp mod">
        <pc:chgData name="Beata Zalewa (ext)" userId="03e01101-9286-4067-9bde-e5de366d5ae8" providerId="ADAL" clId="{8334A417-8563-437B-ABC7-1F1256AAAF58}" dt="2024-08-30T10:14:04.181" v="23" actId="26606"/>
        <pc:sldMkLst>
          <pc:docMk/>
          <pc:sldMk cId="3468602314" sldId="2568"/>
        </pc:sldMkLst>
        <pc:spChg chg="mod">
          <ac:chgData name="Beata Zalewa (ext)" userId="03e01101-9286-4067-9bde-e5de366d5ae8" providerId="ADAL" clId="{8334A417-8563-437B-ABC7-1F1256AAAF58}" dt="2024-08-30T10:14:04.181" v="23" actId="26606"/>
          <ac:spMkLst>
            <pc:docMk/>
            <pc:sldMk cId="3468602314" sldId="2568"/>
            <ac:spMk id="2" creationId="{EF0292BE-9300-0B1A-902B-86015E82D894}"/>
          </ac:spMkLst>
        </pc:spChg>
        <pc:spChg chg="mod">
          <ac:chgData name="Beata Zalewa (ext)" userId="03e01101-9286-4067-9bde-e5de366d5ae8" providerId="ADAL" clId="{8334A417-8563-437B-ABC7-1F1256AAAF58}" dt="2024-08-30T10:14:04.181" v="23" actId="26606"/>
          <ac:spMkLst>
            <pc:docMk/>
            <pc:sldMk cId="3468602314" sldId="2568"/>
            <ac:spMk id="4" creationId="{8CF1040A-52CA-58BD-0701-BDED4D13CBD8}"/>
          </ac:spMkLst>
        </pc:spChg>
        <pc:spChg chg="del">
          <ac:chgData name="Beata Zalewa (ext)" userId="03e01101-9286-4067-9bde-e5de366d5ae8" providerId="ADAL" clId="{8334A417-8563-437B-ABC7-1F1256AAAF58}" dt="2024-08-30T10:14:04.181" v="23" actId="26606"/>
          <ac:spMkLst>
            <pc:docMk/>
            <pc:sldMk cId="3468602314" sldId="2568"/>
            <ac:spMk id="12" creationId="{8FCE029E-5073-4498-8104-8427AA987352}"/>
          </ac:spMkLst>
        </pc:spChg>
        <pc:spChg chg="add">
          <ac:chgData name="Beata Zalewa (ext)" userId="03e01101-9286-4067-9bde-e5de366d5ae8" providerId="ADAL" clId="{8334A417-8563-437B-ABC7-1F1256AAAF58}" dt="2024-08-30T10:14:04.181" v="23" actId="26606"/>
          <ac:spMkLst>
            <pc:docMk/>
            <pc:sldMk cId="3468602314" sldId="2568"/>
            <ac:spMk id="19" creationId="{A7AE9375-4664-4DB2-922D-2782A6E439AC}"/>
          </ac:spMkLst>
        </pc:spChg>
        <pc:spChg chg="add">
          <ac:chgData name="Beata Zalewa (ext)" userId="03e01101-9286-4067-9bde-e5de366d5ae8" providerId="ADAL" clId="{8334A417-8563-437B-ABC7-1F1256AAAF58}" dt="2024-08-30T10:14:04.181" v="23" actId="26606"/>
          <ac:spMkLst>
            <pc:docMk/>
            <pc:sldMk cId="3468602314" sldId="2568"/>
            <ac:spMk id="23" creationId="{9DD005C1-8C51-42D6-9BEE-B9B83849743D}"/>
          </ac:spMkLst>
        </pc:spChg>
        <pc:picChg chg="mod ord">
          <ac:chgData name="Beata Zalewa (ext)" userId="03e01101-9286-4067-9bde-e5de366d5ae8" providerId="ADAL" clId="{8334A417-8563-437B-ABC7-1F1256AAAF58}" dt="2024-08-30T10:14:04.181" v="23" actId="26606"/>
          <ac:picMkLst>
            <pc:docMk/>
            <pc:sldMk cId="3468602314" sldId="2568"/>
            <ac:picMk id="5" creationId="{1DA4A871-BE1B-4716-A410-F3D90A9EAE6D}"/>
          </ac:picMkLst>
        </pc:picChg>
        <pc:cxnChg chg="del">
          <ac:chgData name="Beata Zalewa (ext)" userId="03e01101-9286-4067-9bde-e5de366d5ae8" providerId="ADAL" clId="{8334A417-8563-437B-ABC7-1F1256AAAF58}" dt="2024-08-30T10:14:04.181" v="23" actId="26606"/>
          <ac:cxnSpMkLst>
            <pc:docMk/>
            <pc:sldMk cId="3468602314" sldId="2568"/>
            <ac:cxnSpMk id="10" creationId="{118E06E4-607B-144B-382B-AD3D06B1EE8C}"/>
          </ac:cxnSpMkLst>
        </pc:cxnChg>
        <pc:cxnChg chg="del">
          <ac:chgData name="Beata Zalewa (ext)" userId="03e01101-9286-4067-9bde-e5de366d5ae8" providerId="ADAL" clId="{8334A417-8563-437B-ABC7-1F1256AAAF58}" dt="2024-08-30T10:14:04.181" v="23" actId="26606"/>
          <ac:cxnSpMkLst>
            <pc:docMk/>
            <pc:sldMk cId="3468602314" sldId="2568"/>
            <ac:cxnSpMk id="14" creationId="{BEFF515C-2521-4964-9DAC-2BFB8EC86AE4}"/>
          </ac:cxnSpMkLst>
        </pc:cxnChg>
        <pc:cxnChg chg="add">
          <ac:chgData name="Beata Zalewa (ext)" userId="03e01101-9286-4067-9bde-e5de366d5ae8" providerId="ADAL" clId="{8334A417-8563-437B-ABC7-1F1256AAAF58}" dt="2024-08-30T10:14:04.181" v="23" actId="26606"/>
          <ac:cxnSpMkLst>
            <pc:docMk/>
            <pc:sldMk cId="3468602314" sldId="2568"/>
            <ac:cxnSpMk id="21" creationId="{EE504C98-6397-41C1-A8D8-2D9C4ED307E0}"/>
          </ac:cxnSpMkLst>
        </pc:cxnChg>
      </pc:sldChg>
      <pc:sldChg chg="addSp delSp modSp mod">
        <pc:chgData name="Beata Zalewa (ext)" userId="03e01101-9286-4067-9bde-e5de366d5ae8" providerId="ADAL" clId="{8334A417-8563-437B-ABC7-1F1256AAAF58}" dt="2024-08-30T10:17:28.397" v="38" actId="26606"/>
        <pc:sldMkLst>
          <pc:docMk/>
          <pc:sldMk cId="3537070980" sldId="2569"/>
        </pc:sldMkLst>
        <pc:spChg chg="mod">
          <ac:chgData name="Beata Zalewa (ext)" userId="03e01101-9286-4067-9bde-e5de366d5ae8" providerId="ADAL" clId="{8334A417-8563-437B-ABC7-1F1256AAAF58}" dt="2024-08-30T10:17:28.397" v="38" actId="26606"/>
          <ac:spMkLst>
            <pc:docMk/>
            <pc:sldMk cId="3537070980" sldId="2569"/>
            <ac:spMk id="2" creationId="{6D647AF5-93B1-72F2-00C0-0A9A3265B353}"/>
          </ac:spMkLst>
        </pc:spChg>
        <pc:spChg chg="mod">
          <ac:chgData name="Beata Zalewa (ext)" userId="03e01101-9286-4067-9bde-e5de366d5ae8" providerId="ADAL" clId="{8334A417-8563-437B-ABC7-1F1256AAAF58}" dt="2024-08-30T10:17:28.397" v="38" actId="26606"/>
          <ac:spMkLst>
            <pc:docMk/>
            <pc:sldMk cId="3537070980" sldId="2569"/>
            <ac:spMk id="4" creationId="{5AC370A6-8974-6D18-1E13-B9A4D16BB648}"/>
          </ac:spMkLst>
        </pc:spChg>
        <pc:spChg chg="del">
          <ac:chgData name="Beata Zalewa (ext)" userId="03e01101-9286-4067-9bde-e5de366d5ae8" providerId="ADAL" clId="{8334A417-8563-437B-ABC7-1F1256AAAF58}" dt="2024-08-30T10:17:28.397" v="38" actId="26606"/>
          <ac:spMkLst>
            <pc:docMk/>
            <pc:sldMk cId="3537070980" sldId="2569"/>
            <ac:spMk id="12" creationId="{744CAA32-F237-419C-A2DD-43C28D920D3C}"/>
          </ac:spMkLst>
        </pc:spChg>
        <pc:spChg chg="add">
          <ac:chgData name="Beata Zalewa (ext)" userId="03e01101-9286-4067-9bde-e5de366d5ae8" providerId="ADAL" clId="{8334A417-8563-437B-ABC7-1F1256AAAF58}" dt="2024-08-30T10:17:28.397" v="38" actId="26606"/>
          <ac:spMkLst>
            <pc:docMk/>
            <pc:sldMk cId="3537070980" sldId="2569"/>
            <ac:spMk id="19" creationId="{A7AE9375-4664-4DB2-922D-2782A6E439AC}"/>
          </ac:spMkLst>
        </pc:spChg>
        <pc:spChg chg="add">
          <ac:chgData name="Beata Zalewa (ext)" userId="03e01101-9286-4067-9bde-e5de366d5ae8" providerId="ADAL" clId="{8334A417-8563-437B-ABC7-1F1256AAAF58}" dt="2024-08-30T10:17:28.397" v="38" actId="26606"/>
          <ac:spMkLst>
            <pc:docMk/>
            <pc:sldMk cId="3537070980" sldId="2569"/>
            <ac:spMk id="23" creationId="{9DD005C1-8C51-42D6-9BEE-B9B83849743D}"/>
          </ac:spMkLst>
        </pc:spChg>
        <pc:picChg chg="mod ord">
          <ac:chgData name="Beata Zalewa (ext)" userId="03e01101-9286-4067-9bde-e5de366d5ae8" providerId="ADAL" clId="{8334A417-8563-437B-ABC7-1F1256AAAF58}" dt="2024-08-30T10:17:28.397" v="38" actId="26606"/>
          <ac:picMkLst>
            <pc:docMk/>
            <pc:sldMk cId="3537070980" sldId="2569"/>
            <ac:picMk id="5" creationId="{D34774C0-3919-41A8-AE3F-7936247057CC}"/>
          </ac:picMkLst>
        </pc:picChg>
        <pc:cxnChg chg="del">
          <ac:chgData name="Beata Zalewa (ext)" userId="03e01101-9286-4067-9bde-e5de366d5ae8" providerId="ADAL" clId="{8334A417-8563-437B-ABC7-1F1256AAAF58}" dt="2024-08-30T10:17:28.397" v="38" actId="26606"/>
          <ac:cxnSpMkLst>
            <pc:docMk/>
            <pc:sldMk cId="3537070980" sldId="2569"/>
            <ac:cxnSpMk id="10" creationId="{118E06E4-607B-144B-382B-AD3D06B1EE8C}"/>
          </ac:cxnSpMkLst>
        </pc:cxnChg>
        <pc:cxnChg chg="del">
          <ac:chgData name="Beata Zalewa (ext)" userId="03e01101-9286-4067-9bde-e5de366d5ae8" providerId="ADAL" clId="{8334A417-8563-437B-ABC7-1F1256AAAF58}" dt="2024-08-30T10:17:28.397" v="38" actId="26606"/>
          <ac:cxnSpMkLst>
            <pc:docMk/>
            <pc:sldMk cId="3537070980" sldId="2569"/>
            <ac:cxnSpMk id="14" creationId="{08052531-D50B-3899-B150-D05525F4F2BC}"/>
          </ac:cxnSpMkLst>
        </pc:cxnChg>
        <pc:cxnChg chg="add">
          <ac:chgData name="Beata Zalewa (ext)" userId="03e01101-9286-4067-9bde-e5de366d5ae8" providerId="ADAL" clId="{8334A417-8563-437B-ABC7-1F1256AAAF58}" dt="2024-08-30T10:17:28.397" v="38" actId="26606"/>
          <ac:cxnSpMkLst>
            <pc:docMk/>
            <pc:sldMk cId="3537070980" sldId="2569"/>
            <ac:cxnSpMk id="21" creationId="{EE504C98-6397-41C1-A8D8-2D9C4ED307E0}"/>
          </ac:cxnSpMkLst>
        </pc:cxnChg>
      </pc:sldChg>
      <pc:sldChg chg="addSp delSp modSp mod">
        <pc:chgData name="Beata Zalewa (ext)" userId="03e01101-9286-4067-9bde-e5de366d5ae8" providerId="ADAL" clId="{8334A417-8563-437B-ABC7-1F1256AAAF58}" dt="2024-08-30T12:18:27.547" v="41" actId="26606"/>
        <pc:sldMkLst>
          <pc:docMk/>
          <pc:sldMk cId="2130326724" sldId="2570"/>
        </pc:sldMkLst>
        <pc:spChg chg="mod">
          <ac:chgData name="Beata Zalewa (ext)" userId="03e01101-9286-4067-9bde-e5de366d5ae8" providerId="ADAL" clId="{8334A417-8563-437B-ABC7-1F1256AAAF58}" dt="2024-08-30T12:18:27.547" v="41" actId="26606"/>
          <ac:spMkLst>
            <pc:docMk/>
            <pc:sldMk cId="2130326724" sldId="2570"/>
            <ac:spMk id="2" creationId="{4972FF80-47AA-5329-408B-2D260FF69175}"/>
          </ac:spMkLst>
        </pc:spChg>
        <pc:spChg chg="mod">
          <ac:chgData name="Beata Zalewa (ext)" userId="03e01101-9286-4067-9bde-e5de366d5ae8" providerId="ADAL" clId="{8334A417-8563-437B-ABC7-1F1256AAAF58}" dt="2024-08-30T12:18:27.547" v="41" actId="26606"/>
          <ac:spMkLst>
            <pc:docMk/>
            <pc:sldMk cId="2130326724" sldId="2570"/>
            <ac:spMk id="4" creationId="{079E890D-431B-AC1A-382B-0D97BAC7CDA3}"/>
          </ac:spMkLst>
        </pc:spChg>
        <pc:spChg chg="add del">
          <ac:chgData name="Beata Zalewa (ext)" userId="03e01101-9286-4067-9bde-e5de366d5ae8" providerId="ADAL" clId="{8334A417-8563-437B-ABC7-1F1256AAAF58}" dt="2024-08-30T12:18:27.547" v="41" actId="26606"/>
          <ac:spMkLst>
            <pc:docMk/>
            <pc:sldMk cId="2130326724" sldId="2570"/>
            <ac:spMk id="12" creationId="{744CAA32-F237-419C-A2DD-43C28D920D3C}"/>
          </ac:spMkLst>
        </pc:spChg>
        <pc:spChg chg="add del">
          <ac:chgData name="Beata Zalewa (ext)" userId="03e01101-9286-4067-9bde-e5de366d5ae8" providerId="ADAL" clId="{8334A417-8563-437B-ABC7-1F1256AAAF58}" dt="2024-08-30T12:18:27.542" v="40" actId="26606"/>
          <ac:spMkLst>
            <pc:docMk/>
            <pc:sldMk cId="2130326724" sldId="2570"/>
            <ac:spMk id="19" creationId="{9AA72BD9-2C5A-4EDC-931F-5AA08EACA0F3}"/>
          </ac:spMkLst>
        </pc:spChg>
        <pc:spChg chg="add del">
          <ac:chgData name="Beata Zalewa (ext)" userId="03e01101-9286-4067-9bde-e5de366d5ae8" providerId="ADAL" clId="{8334A417-8563-437B-ABC7-1F1256AAAF58}" dt="2024-08-30T12:18:27.542" v="40" actId="26606"/>
          <ac:spMkLst>
            <pc:docMk/>
            <pc:sldMk cId="2130326724" sldId="2570"/>
            <ac:spMk id="21" creationId="{DD3981AC-7B61-4947-BCF3-F7AA7FA385B9}"/>
          </ac:spMkLst>
        </pc:spChg>
        <pc:spChg chg="add del">
          <ac:chgData name="Beata Zalewa (ext)" userId="03e01101-9286-4067-9bde-e5de366d5ae8" providerId="ADAL" clId="{8334A417-8563-437B-ABC7-1F1256AAAF58}" dt="2024-08-30T12:18:27.542" v="40" actId="26606"/>
          <ac:spMkLst>
            <pc:docMk/>
            <pc:sldMk cId="2130326724" sldId="2570"/>
            <ac:spMk id="23" creationId="{55D4142C-5077-457F-A6AD-3FECFDB39685}"/>
          </ac:spMkLst>
        </pc:spChg>
        <pc:spChg chg="add del">
          <ac:chgData name="Beata Zalewa (ext)" userId="03e01101-9286-4067-9bde-e5de366d5ae8" providerId="ADAL" clId="{8334A417-8563-437B-ABC7-1F1256AAAF58}" dt="2024-08-30T12:18:27.542" v="40" actId="26606"/>
          <ac:spMkLst>
            <pc:docMk/>
            <pc:sldMk cId="2130326724" sldId="2570"/>
            <ac:spMk id="25" creationId="{7A5F0580-5EE9-419F-96EE-B6529EF6E7D0}"/>
          </ac:spMkLst>
        </pc:spChg>
        <pc:spChg chg="add">
          <ac:chgData name="Beata Zalewa (ext)" userId="03e01101-9286-4067-9bde-e5de366d5ae8" providerId="ADAL" clId="{8334A417-8563-437B-ABC7-1F1256AAAF58}" dt="2024-08-30T12:18:27.547" v="41" actId="26606"/>
          <ac:spMkLst>
            <pc:docMk/>
            <pc:sldMk cId="2130326724" sldId="2570"/>
            <ac:spMk id="27" creationId="{A7AE9375-4664-4DB2-922D-2782A6E439AC}"/>
          </ac:spMkLst>
        </pc:spChg>
        <pc:spChg chg="add">
          <ac:chgData name="Beata Zalewa (ext)" userId="03e01101-9286-4067-9bde-e5de366d5ae8" providerId="ADAL" clId="{8334A417-8563-437B-ABC7-1F1256AAAF58}" dt="2024-08-30T12:18:27.547" v="41" actId="26606"/>
          <ac:spMkLst>
            <pc:docMk/>
            <pc:sldMk cId="2130326724" sldId="2570"/>
            <ac:spMk id="29" creationId="{9DD005C1-8C51-42D6-9BEE-B9B83849743D}"/>
          </ac:spMkLst>
        </pc:spChg>
        <pc:picChg chg="mod ord">
          <ac:chgData name="Beata Zalewa (ext)" userId="03e01101-9286-4067-9bde-e5de366d5ae8" providerId="ADAL" clId="{8334A417-8563-437B-ABC7-1F1256AAAF58}" dt="2024-08-30T12:18:27.547" v="41" actId="26606"/>
          <ac:picMkLst>
            <pc:docMk/>
            <pc:sldMk cId="2130326724" sldId="2570"/>
            <ac:picMk id="5" creationId="{B1735A51-8EBA-4DA9-A409-CBBA4BA158BB}"/>
          </ac:picMkLst>
        </pc:picChg>
        <pc:cxnChg chg="add del">
          <ac:chgData name="Beata Zalewa (ext)" userId="03e01101-9286-4067-9bde-e5de366d5ae8" providerId="ADAL" clId="{8334A417-8563-437B-ABC7-1F1256AAAF58}" dt="2024-08-30T12:18:27.547" v="41" actId="26606"/>
          <ac:cxnSpMkLst>
            <pc:docMk/>
            <pc:sldMk cId="2130326724" sldId="2570"/>
            <ac:cxnSpMk id="10" creationId="{118E06E4-607B-144B-382B-AD3D06B1EE8C}"/>
          </ac:cxnSpMkLst>
        </pc:cxnChg>
        <pc:cxnChg chg="add del">
          <ac:chgData name="Beata Zalewa (ext)" userId="03e01101-9286-4067-9bde-e5de366d5ae8" providerId="ADAL" clId="{8334A417-8563-437B-ABC7-1F1256AAAF58}" dt="2024-08-30T12:18:27.547" v="41" actId="26606"/>
          <ac:cxnSpMkLst>
            <pc:docMk/>
            <pc:sldMk cId="2130326724" sldId="2570"/>
            <ac:cxnSpMk id="14" creationId="{02C7985C-B0C3-CC50-E86A-B5EBA40E01DF}"/>
          </ac:cxnSpMkLst>
        </pc:cxnChg>
        <pc:cxnChg chg="add">
          <ac:chgData name="Beata Zalewa (ext)" userId="03e01101-9286-4067-9bde-e5de366d5ae8" providerId="ADAL" clId="{8334A417-8563-437B-ABC7-1F1256AAAF58}" dt="2024-08-30T12:18:27.547" v="41" actId="26606"/>
          <ac:cxnSpMkLst>
            <pc:docMk/>
            <pc:sldMk cId="2130326724" sldId="2570"/>
            <ac:cxnSpMk id="28" creationId="{EE504C98-6397-41C1-A8D8-2D9C4ED307E0}"/>
          </ac:cxnSpMkLst>
        </pc:cxnChg>
      </pc:sldChg>
      <pc:sldChg chg="addSp delSp modSp mod">
        <pc:chgData name="Beata Zalewa (ext)" userId="03e01101-9286-4067-9bde-e5de366d5ae8" providerId="ADAL" clId="{8334A417-8563-437B-ABC7-1F1256AAAF58}" dt="2024-08-30T12:18:38.780" v="42" actId="26606"/>
        <pc:sldMkLst>
          <pc:docMk/>
          <pc:sldMk cId="1701688210" sldId="2571"/>
        </pc:sldMkLst>
        <pc:spChg chg="mod">
          <ac:chgData name="Beata Zalewa (ext)" userId="03e01101-9286-4067-9bde-e5de366d5ae8" providerId="ADAL" clId="{8334A417-8563-437B-ABC7-1F1256AAAF58}" dt="2024-08-30T12:18:38.780" v="42" actId="26606"/>
          <ac:spMkLst>
            <pc:docMk/>
            <pc:sldMk cId="1701688210" sldId="2571"/>
            <ac:spMk id="2" creationId="{8D980920-2514-9E2C-32DC-E9DAC98EE6C6}"/>
          </ac:spMkLst>
        </pc:spChg>
        <pc:spChg chg="mod">
          <ac:chgData name="Beata Zalewa (ext)" userId="03e01101-9286-4067-9bde-e5de366d5ae8" providerId="ADAL" clId="{8334A417-8563-437B-ABC7-1F1256AAAF58}" dt="2024-08-30T12:18:38.780" v="42" actId="26606"/>
          <ac:spMkLst>
            <pc:docMk/>
            <pc:sldMk cId="1701688210" sldId="2571"/>
            <ac:spMk id="4" creationId="{DB37A310-304A-9305-916B-7B1CC7B5E8A2}"/>
          </ac:spMkLst>
        </pc:spChg>
        <pc:spChg chg="del">
          <ac:chgData name="Beata Zalewa (ext)" userId="03e01101-9286-4067-9bde-e5de366d5ae8" providerId="ADAL" clId="{8334A417-8563-437B-ABC7-1F1256AAAF58}" dt="2024-08-30T12:18:38.780" v="42" actId="26606"/>
          <ac:spMkLst>
            <pc:docMk/>
            <pc:sldMk cId="1701688210" sldId="2571"/>
            <ac:spMk id="12" creationId="{744CAA32-F237-419C-A2DD-43C28D920D3C}"/>
          </ac:spMkLst>
        </pc:spChg>
        <pc:spChg chg="add">
          <ac:chgData name="Beata Zalewa (ext)" userId="03e01101-9286-4067-9bde-e5de366d5ae8" providerId="ADAL" clId="{8334A417-8563-437B-ABC7-1F1256AAAF58}" dt="2024-08-30T12:18:38.780" v="42" actId="26606"/>
          <ac:spMkLst>
            <pc:docMk/>
            <pc:sldMk cId="1701688210" sldId="2571"/>
            <ac:spMk id="19" creationId="{A7AE9375-4664-4DB2-922D-2782A6E439AC}"/>
          </ac:spMkLst>
        </pc:spChg>
        <pc:spChg chg="add">
          <ac:chgData name="Beata Zalewa (ext)" userId="03e01101-9286-4067-9bde-e5de366d5ae8" providerId="ADAL" clId="{8334A417-8563-437B-ABC7-1F1256AAAF58}" dt="2024-08-30T12:18:38.780" v="42" actId="26606"/>
          <ac:spMkLst>
            <pc:docMk/>
            <pc:sldMk cId="1701688210" sldId="2571"/>
            <ac:spMk id="23" creationId="{9DD005C1-8C51-42D6-9BEE-B9B83849743D}"/>
          </ac:spMkLst>
        </pc:spChg>
        <pc:picChg chg="mod ord">
          <ac:chgData name="Beata Zalewa (ext)" userId="03e01101-9286-4067-9bde-e5de366d5ae8" providerId="ADAL" clId="{8334A417-8563-437B-ABC7-1F1256AAAF58}" dt="2024-08-30T12:18:38.780" v="42" actId="26606"/>
          <ac:picMkLst>
            <pc:docMk/>
            <pc:sldMk cId="1701688210" sldId="2571"/>
            <ac:picMk id="5" creationId="{AC1CBCD8-856B-4EDB-98C2-653A366D1313}"/>
          </ac:picMkLst>
        </pc:picChg>
        <pc:cxnChg chg="del">
          <ac:chgData name="Beata Zalewa (ext)" userId="03e01101-9286-4067-9bde-e5de366d5ae8" providerId="ADAL" clId="{8334A417-8563-437B-ABC7-1F1256AAAF58}" dt="2024-08-30T12:18:38.780" v="42" actId="26606"/>
          <ac:cxnSpMkLst>
            <pc:docMk/>
            <pc:sldMk cId="1701688210" sldId="2571"/>
            <ac:cxnSpMk id="10" creationId="{118E06E4-607B-144B-382B-AD3D06B1EE8C}"/>
          </ac:cxnSpMkLst>
        </pc:cxnChg>
        <pc:cxnChg chg="del">
          <ac:chgData name="Beata Zalewa (ext)" userId="03e01101-9286-4067-9bde-e5de366d5ae8" providerId="ADAL" clId="{8334A417-8563-437B-ABC7-1F1256AAAF58}" dt="2024-08-30T12:18:38.780" v="42" actId="26606"/>
          <ac:cxnSpMkLst>
            <pc:docMk/>
            <pc:sldMk cId="1701688210" sldId="2571"/>
            <ac:cxnSpMk id="14" creationId="{02C7985C-B0C3-CC50-E86A-B5EBA40E01DF}"/>
          </ac:cxnSpMkLst>
        </pc:cxnChg>
        <pc:cxnChg chg="add">
          <ac:chgData name="Beata Zalewa (ext)" userId="03e01101-9286-4067-9bde-e5de366d5ae8" providerId="ADAL" clId="{8334A417-8563-437B-ABC7-1F1256AAAF58}" dt="2024-08-30T12:18:38.780" v="42" actId="26606"/>
          <ac:cxnSpMkLst>
            <pc:docMk/>
            <pc:sldMk cId="1701688210" sldId="2571"/>
            <ac:cxnSpMk id="21" creationId="{EE504C98-6397-41C1-A8D8-2D9C4ED307E0}"/>
          </ac:cxnSpMkLst>
        </pc:cxnChg>
      </pc:sldChg>
      <pc:sldChg chg="addSp delSp modSp mod">
        <pc:chgData name="Beata Zalewa (ext)" userId="03e01101-9286-4067-9bde-e5de366d5ae8" providerId="ADAL" clId="{8334A417-8563-437B-ABC7-1F1256AAAF58}" dt="2024-08-30T12:18:48.216" v="43" actId="26606"/>
        <pc:sldMkLst>
          <pc:docMk/>
          <pc:sldMk cId="4014988776" sldId="2572"/>
        </pc:sldMkLst>
        <pc:spChg chg="mod">
          <ac:chgData name="Beata Zalewa (ext)" userId="03e01101-9286-4067-9bde-e5de366d5ae8" providerId="ADAL" clId="{8334A417-8563-437B-ABC7-1F1256AAAF58}" dt="2024-08-30T12:18:48.216" v="43" actId="26606"/>
          <ac:spMkLst>
            <pc:docMk/>
            <pc:sldMk cId="4014988776" sldId="2572"/>
            <ac:spMk id="2" creationId="{C8D1F944-2031-A0CB-BC48-3F300D27F02C}"/>
          </ac:spMkLst>
        </pc:spChg>
        <pc:spChg chg="mod">
          <ac:chgData name="Beata Zalewa (ext)" userId="03e01101-9286-4067-9bde-e5de366d5ae8" providerId="ADAL" clId="{8334A417-8563-437B-ABC7-1F1256AAAF58}" dt="2024-08-30T12:18:48.216" v="43" actId="26606"/>
          <ac:spMkLst>
            <pc:docMk/>
            <pc:sldMk cId="4014988776" sldId="2572"/>
            <ac:spMk id="4" creationId="{D3B119ED-6CF1-1161-1855-28083D04C387}"/>
          </ac:spMkLst>
        </pc:spChg>
        <pc:spChg chg="del">
          <ac:chgData name="Beata Zalewa (ext)" userId="03e01101-9286-4067-9bde-e5de366d5ae8" providerId="ADAL" clId="{8334A417-8563-437B-ABC7-1F1256AAAF58}" dt="2024-08-30T12:18:48.216" v="43" actId="26606"/>
          <ac:spMkLst>
            <pc:docMk/>
            <pc:sldMk cId="4014988776" sldId="2572"/>
            <ac:spMk id="12" creationId="{744CAA32-F237-419C-A2DD-43C28D920D3C}"/>
          </ac:spMkLst>
        </pc:spChg>
        <pc:spChg chg="add">
          <ac:chgData name="Beata Zalewa (ext)" userId="03e01101-9286-4067-9bde-e5de366d5ae8" providerId="ADAL" clId="{8334A417-8563-437B-ABC7-1F1256AAAF58}" dt="2024-08-30T12:18:48.216" v="43" actId="26606"/>
          <ac:spMkLst>
            <pc:docMk/>
            <pc:sldMk cId="4014988776" sldId="2572"/>
            <ac:spMk id="19" creationId="{A7AE9375-4664-4DB2-922D-2782A6E439AC}"/>
          </ac:spMkLst>
        </pc:spChg>
        <pc:spChg chg="add">
          <ac:chgData name="Beata Zalewa (ext)" userId="03e01101-9286-4067-9bde-e5de366d5ae8" providerId="ADAL" clId="{8334A417-8563-437B-ABC7-1F1256AAAF58}" dt="2024-08-30T12:18:48.216" v="43" actId="26606"/>
          <ac:spMkLst>
            <pc:docMk/>
            <pc:sldMk cId="4014988776" sldId="2572"/>
            <ac:spMk id="23" creationId="{9DD005C1-8C51-42D6-9BEE-B9B83849743D}"/>
          </ac:spMkLst>
        </pc:spChg>
        <pc:picChg chg="mod ord">
          <ac:chgData name="Beata Zalewa (ext)" userId="03e01101-9286-4067-9bde-e5de366d5ae8" providerId="ADAL" clId="{8334A417-8563-437B-ABC7-1F1256AAAF58}" dt="2024-08-30T12:18:48.216" v="43" actId="26606"/>
          <ac:picMkLst>
            <pc:docMk/>
            <pc:sldMk cId="4014988776" sldId="2572"/>
            <ac:picMk id="5" creationId="{7763AB41-F817-49C4-84F6-E852B065A3C0}"/>
          </ac:picMkLst>
        </pc:picChg>
        <pc:cxnChg chg="del">
          <ac:chgData name="Beata Zalewa (ext)" userId="03e01101-9286-4067-9bde-e5de366d5ae8" providerId="ADAL" clId="{8334A417-8563-437B-ABC7-1F1256AAAF58}" dt="2024-08-30T12:18:48.216" v="43" actId="26606"/>
          <ac:cxnSpMkLst>
            <pc:docMk/>
            <pc:sldMk cId="4014988776" sldId="2572"/>
            <ac:cxnSpMk id="10" creationId="{118E06E4-607B-144B-382B-AD3D06B1EE8C}"/>
          </ac:cxnSpMkLst>
        </pc:cxnChg>
        <pc:cxnChg chg="del">
          <ac:chgData name="Beata Zalewa (ext)" userId="03e01101-9286-4067-9bde-e5de366d5ae8" providerId="ADAL" clId="{8334A417-8563-437B-ABC7-1F1256AAAF58}" dt="2024-08-30T12:18:48.216" v="43" actId="26606"/>
          <ac:cxnSpMkLst>
            <pc:docMk/>
            <pc:sldMk cId="4014988776" sldId="2572"/>
            <ac:cxnSpMk id="14" creationId="{02C7985C-B0C3-CC50-E86A-B5EBA40E01DF}"/>
          </ac:cxnSpMkLst>
        </pc:cxnChg>
        <pc:cxnChg chg="add">
          <ac:chgData name="Beata Zalewa (ext)" userId="03e01101-9286-4067-9bde-e5de366d5ae8" providerId="ADAL" clId="{8334A417-8563-437B-ABC7-1F1256AAAF58}" dt="2024-08-30T12:18:48.216" v="43" actId="26606"/>
          <ac:cxnSpMkLst>
            <pc:docMk/>
            <pc:sldMk cId="4014988776" sldId="2572"/>
            <ac:cxnSpMk id="21" creationId="{EE504C98-6397-41C1-A8D8-2D9C4ED307E0}"/>
          </ac:cxnSpMkLst>
        </pc:cxnChg>
      </pc:sldChg>
      <pc:sldChg chg="addSp delSp modSp mod">
        <pc:chgData name="Beata Zalewa (ext)" userId="03e01101-9286-4067-9bde-e5de366d5ae8" providerId="ADAL" clId="{8334A417-8563-437B-ABC7-1F1256AAAF58}" dt="2024-08-30T12:18:58.085" v="44" actId="26606"/>
        <pc:sldMkLst>
          <pc:docMk/>
          <pc:sldMk cId="422799654" sldId="2573"/>
        </pc:sldMkLst>
        <pc:spChg chg="mod">
          <ac:chgData name="Beata Zalewa (ext)" userId="03e01101-9286-4067-9bde-e5de366d5ae8" providerId="ADAL" clId="{8334A417-8563-437B-ABC7-1F1256AAAF58}" dt="2024-08-30T12:18:58.085" v="44" actId="26606"/>
          <ac:spMkLst>
            <pc:docMk/>
            <pc:sldMk cId="422799654" sldId="2573"/>
            <ac:spMk id="2" creationId="{10AC9DCE-4B36-7669-934E-198DE49C8B73}"/>
          </ac:spMkLst>
        </pc:spChg>
        <pc:spChg chg="del">
          <ac:chgData name="Beata Zalewa (ext)" userId="03e01101-9286-4067-9bde-e5de366d5ae8" providerId="ADAL" clId="{8334A417-8563-437B-ABC7-1F1256AAAF58}" dt="2024-08-30T12:18:58.085" v="44" actId="26606"/>
          <ac:spMkLst>
            <pc:docMk/>
            <pc:sldMk cId="422799654" sldId="2573"/>
            <ac:spMk id="9" creationId="{19F9BF86-FE94-4517-B97D-026C7515E589}"/>
          </ac:spMkLst>
        </pc:spChg>
        <pc:spChg chg="add">
          <ac:chgData name="Beata Zalewa (ext)" userId="03e01101-9286-4067-9bde-e5de366d5ae8" providerId="ADAL" clId="{8334A417-8563-437B-ABC7-1F1256AAAF58}" dt="2024-08-30T12:18:58.085" v="44" actId="26606"/>
          <ac:spMkLst>
            <pc:docMk/>
            <pc:sldMk cId="422799654" sldId="2573"/>
            <ac:spMk id="16" creationId="{5F18414D-1626-4996-AACB-23D3DE45B03B}"/>
          </ac:spMkLst>
        </pc:spChg>
        <pc:spChg chg="add">
          <ac:chgData name="Beata Zalewa (ext)" userId="03e01101-9286-4067-9bde-e5de366d5ae8" providerId="ADAL" clId="{8334A417-8563-437B-ABC7-1F1256AAAF58}" dt="2024-08-30T12:18:58.085" v="44" actId="26606"/>
          <ac:spMkLst>
            <pc:docMk/>
            <pc:sldMk cId="422799654" sldId="2573"/>
            <ac:spMk id="18" creationId="{D84C2E9E-0B5D-4B5F-9A1F-70EBDCE39034}"/>
          </ac:spMkLst>
        </pc:spChg>
        <pc:cxnChg chg="del">
          <ac:chgData name="Beata Zalewa (ext)" userId="03e01101-9286-4067-9bde-e5de366d5ae8" providerId="ADAL" clId="{8334A417-8563-437B-ABC7-1F1256AAAF58}" dt="2024-08-30T12:18:58.085" v="44" actId="26606"/>
          <ac:cxnSpMkLst>
            <pc:docMk/>
            <pc:sldMk cId="422799654" sldId="2573"/>
            <ac:cxnSpMk id="7" creationId="{118E06E4-607B-144B-382B-AD3D06B1EE8C}"/>
          </ac:cxnSpMkLst>
        </pc:cxnChg>
        <pc:cxnChg chg="del">
          <ac:chgData name="Beata Zalewa (ext)" userId="03e01101-9286-4067-9bde-e5de366d5ae8" providerId="ADAL" clId="{8334A417-8563-437B-ABC7-1F1256AAAF58}" dt="2024-08-30T12:18:58.085" v="44" actId="26606"/>
          <ac:cxnSpMkLst>
            <pc:docMk/>
            <pc:sldMk cId="422799654" sldId="2573"/>
            <ac:cxnSpMk id="11" creationId="{5E10C1D6-7EDE-467F-89EA-E0244EB62381}"/>
          </ac:cxnSpMkLst>
        </pc:cxnChg>
        <pc:cxnChg chg="add">
          <ac:chgData name="Beata Zalewa (ext)" userId="03e01101-9286-4067-9bde-e5de366d5ae8" providerId="ADAL" clId="{8334A417-8563-437B-ABC7-1F1256AAAF58}" dt="2024-08-30T12:18:58.085" v="44" actId="26606"/>
          <ac:cxnSpMkLst>
            <pc:docMk/>
            <pc:sldMk cId="422799654" sldId="2573"/>
            <ac:cxnSpMk id="20" creationId="{07A9243D-8FC3-4B36-874B-55906B03F484}"/>
          </ac:cxnSpMkLst>
        </pc:cxnChg>
      </pc:sldChg>
      <pc:sldChg chg="addSp delSp modSp mod">
        <pc:chgData name="Beata Zalewa (ext)" userId="03e01101-9286-4067-9bde-e5de366d5ae8" providerId="ADAL" clId="{8334A417-8563-437B-ABC7-1F1256AAAF58}" dt="2024-08-30T12:19:05.815" v="45" actId="26606"/>
        <pc:sldMkLst>
          <pc:docMk/>
          <pc:sldMk cId="3846801957" sldId="2574"/>
        </pc:sldMkLst>
        <pc:spChg chg="mod">
          <ac:chgData name="Beata Zalewa (ext)" userId="03e01101-9286-4067-9bde-e5de366d5ae8" providerId="ADAL" clId="{8334A417-8563-437B-ABC7-1F1256AAAF58}" dt="2024-08-30T12:19:05.815" v="45" actId="26606"/>
          <ac:spMkLst>
            <pc:docMk/>
            <pc:sldMk cId="3846801957" sldId="2574"/>
            <ac:spMk id="2" creationId="{D10C77AB-A711-50A6-35CB-E97B209948CD}"/>
          </ac:spMkLst>
        </pc:spChg>
        <pc:spChg chg="del">
          <ac:chgData name="Beata Zalewa (ext)" userId="03e01101-9286-4067-9bde-e5de366d5ae8" providerId="ADAL" clId="{8334A417-8563-437B-ABC7-1F1256AAAF58}" dt="2024-08-30T12:19:05.815" v="45" actId="26606"/>
          <ac:spMkLst>
            <pc:docMk/>
            <pc:sldMk cId="3846801957" sldId="2574"/>
            <ac:spMk id="9" creationId="{19F9BF86-FE94-4517-B97D-026C7515E589}"/>
          </ac:spMkLst>
        </pc:spChg>
        <pc:spChg chg="add">
          <ac:chgData name="Beata Zalewa (ext)" userId="03e01101-9286-4067-9bde-e5de366d5ae8" providerId="ADAL" clId="{8334A417-8563-437B-ABC7-1F1256AAAF58}" dt="2024-08-30T12:19:05.815" v="45" actId="26606"/>
          <ac:spMkLst>
            <pc:docMk/>
            <pc:sldMk cId="3846801957" sldId="2574"/>
            <ac:spMk id="16" creationId="{5F18414D-1626-4996-AACB-23D3DE45B03B}"/>
          </ac:spMkLst>
        </pc:spChg>
        <pc:spChg chg="add">
          <ac:chgData name="Beata Zalewa (ext)" userId="03e01101-9286-4067-9bde-e5de366d5ae8" providerId="ADAL" clId="{8334A417-8563-437B-ABC7-1F1256AAAF58}" dt="2024-08-30T12:19:05.815" v="45" actId="26606"/>
          <ac:spMkLst>
            <pc:docMk/>
            <pc:sldMk cId="3846801957" sldId="2574"/>
            <ac:spMk id="18" creationId="{D84C2E9E-0B5D-4B5F-9A1F-70EBDCE39034}"/>
          </ac:spMkLst>
        </pc:spChg>
        <pc:cxnChg chg="del">
          <ac:chgData name="Beata Zalewa (ext)" userId="03e01101-9286-4067-9bde-e5de366d5ae8" providerId="ADAL" clId="{8334A417-8563-437B-ABC7-1F1256AAAF58}" dt="2024-08-30T12:19:05.815" v="45" actId="26606"/>
          <ac:cxnSpMkLst>
            <pc:docMk/>
            <pc:sldMk cId="3846801957" sldId="2574"/>
            <ac:cxnSpMk id="7" creationId="{118E06E4-607B-144B-382B-AD3D06B1EE8C}"/>
          </ac:cxnSpMkLst>
        </pc:cxnChg>
        <pc:cxnChg chg="del">
          <ac:chgData name="Beata Zalewa (ext)" userId="03e01101-9286-4067-9bde-e5de366d5ae8" providerId="ADAL" clId="{8334A417-8563-437B-ABC7-1F1256AAAF58}" dt="2024-08-30T12:19:05.815" v="45" actId="26606"/>
          <ac:cxnSpMkLst>
            <pc:docMk/>
            <pc:sldMk cId="3846801957" sldId="2574"/>
            <ac:cxnSpMk id="11" creationId="{5E10C1D6-7EDE-467F-89EA-E0244EB62381}"/>
          </ac:cxnSpMkLst>
        </pc:cxnChg>
        <pc:cxnChg chg="add">
          <ac:chgData name="Beata Zalewa (ext)" userId="03e01101-9286-4067-9bde-e5de366d5ae8" providerId="ADAL" clId="{8334A417-8563-437B-ABC7-1F1256AAAF58}" dt="2024-08-30T12:19:05.815" v="45" actId="26606"/>
          <ac:cxnSpMkLst>
            <pc:docMk/>
            <pc:sldMk cId="3846801957" sldId="2574"/>
            <ac:cxnSpMk id="20" creationId="{07A9243D-8FC3-4B36-874B-55906B03F484}"/>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592E7B-9C68-442E-9036-9FA01A620512}"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B45B784C-C7CA-4E77-8DB2-9190B7A92CED}">
      <dgm:prSet/>
      <dgm:spPr/>
      <dgm:t>
        <a:bodyPr/>
        <a:lstStyle/>
        <a:p>
          <a:r>
            <a:rPr lang="en-US" b="0" i="0"/>
            <a:t>Reduces time and resources needed for model training from scratch.</a:t>
          </a:r>
          <a:endParaRPr lang="en-US"/>
        </a:p>
      </dgm:t>
    </dgm:pt>
    <dgm:pt modelId="{657146F3-B14E-4753-9C51-AF819AAEA59A}" type="sibTrans" cxnId="{EC2FC1C8-909E-4A15-A591-7C2F5F84D137}">
      <dgm:prSet/>
      <dgm:spPr/>
      <dgm:t>
        <a:bodyPr/>
        <a:lstStyle/>
        <a:p>
          <a:endParaRPr lang="en-US"/>
        </a:p>
      </dgm:t>
    </dgm:pt>
    <dgm:pt modelId="{FD20788E-5543-4657-863B-3A98D91D988D}" type="parTrans" cxnId="{EC2FC1C8-909E-4A15-A591-7C2F5F84D137}">
      <dgm:prSet/>
      <dgm:spPr/>
      <dgm:t>
        <a:bodyPr/>
        <a:lstStyle/>
        <a:p>
          <a:endParaRPr lang="en-US"/>
        </a:p>
      </dgm:t>
    </dgm:pt>
    <dgm:pt modelId="{20B35C17-5CC4-470B-BDB4-3EC4AFB889D2}">
      <dgm:prSet/>
      <dgm:spPr/>
      <dgm:t>
        <a:bodyPr/>
        <a:lstStyle/>
        <a:p>
          <a:r>
            <a:rPr lang="en-US" b="0" i="0"/>
            <a:t>Fine-tune models with minimal coding to meet specific business needs.</a:t>
          </a:r>
          <a:endParaRPr lang="en-US"/>
        </a:p>
      </dgm:t>
    </dgm:pt>
    <dgm:pt modelId="{8B8A77EF-7902-4780-938D-B64E464BDFAA}" type="sibTrans" cxnId="{9698AB01-7414-4E9D-A34A-2AD3764DFBBD}">
      <dgm:prSet/>
      <dgm:spPr/>
      <dgm:t>
        <a:bodyPr/>
        <a:lstStyle/>
        <a:p>
          <a:endParaRPr lang="en-US"/>
        </a:p>
      </dgm:t>
    </dgm:pt>
    <dgm:pt modelId="{8CE92BF5-30CD-41FF-BE5D-AED190FBAD36}" type="parTrans" cxnId="{9698AB01-7414-4E9D-A34A-2AD3764DFBBD}">
      <dgm:prSet/>
      <dgm:spPr/>
      <dgm:t>
        <a:bodyPr/>
        <a:lstStyle/>
        <a:p>
          <a:endParaRPr lang="en-US"/>
        </a:p>
      </dgm:t>
    </dgm:pt>
    <dgm:pt modelId="{AD3F6B7E-7FF4-4BA8-85E0-56FC1A537BAE}">
      <dgm:prSet/>
      <dgm:spPr/>
      <dgm:t>
        <a:bodyPr/>
        <a:lstStyle/>
        <a:p>
          <a:r>
            <a:rPr lang="en-US" b="0" i="0"/>
            <a:t>Access to various pre-trained models for tasks like text summarization and sentiment analysis.</a:t>
          </a:r>
          <a:endParaRPr lang="en-US"/>
        </a:p>
      </dgm:t>
    </dgm:pt>
    <dgm:pt modelId="{1518FBDF-C2D2-4107-95E4-E2D59C2F3256}" type="sibTrans" cxnId="{AA54DFE6-C6A9-441F-A21C-8F6DD34A52AE}">
      <dgm:prSet/>
      <dgm:spPr/>
      <dgm:t>
        <a:bodyPr/>
        <a:lstStyle/>
        <a:p>
          <a:endParaRPr lang="en-US"/>
        </a:p>
      </dgm:t>
    </dgm:pt>
    <dgm:pt modelId="{E17ADFF1-E728-44DA-B92D-E24B3CF3820A}" type="parTrans" cxnId="{AA54DFE6-C6A9-441F-A21C-8F6DD34A52AE}">
      <dgm:prSet/>
      <dgm:spPr/>
      <dgm:t>
        <a:bodyPr/>
        <a:lstStyle/>
        <a:p>
          <a:endParaRPr lang="en-US"/>
        </a:p>
      </dgm:t>
    </dgm:pt>
    <dgm:pt modelId="{8E03C5D3-8EEB-4014-AA95-92125505B661}" type="pres">
      <dgm:prSet presAssocID="{A2592E7B-9C68-442E-9036-9FA01A620512}" presName="root" presStyleCnt="0">
        <dgm:presLayoutVars>
          <dgm:dir/>
          <dgm:resizeHandles val="exact"/>
        </dgm:presLayoutVars>
      </dgm:prSet>
      <dgm:spPr/>
    </dgm:pt>
    <dgm:pt modelId="{50854790-A9F9-4539-95BE-88AA323DCAFC}" type="pres">
      <dgm:prSet presAssocID="{AD3F6B7E-7FF4-4BA8-85E0-56FC1A537BAE}" presName="compNode" presStyleCnt="0"/>
      <dgm:spPr/>
    </dgm:pt>
    <dgm:pt modelId="{75289176-50ED-4077-9C42-8E301EBFE2E1}" type="pres">
      <dgm:prSet presAssocID="{AD3F6B7E-7FF4-4BA8-85E0-56FC1A537BAE}" presName="bgRect" presStyleLbl="bgShp" presStyleIdx="0" presStyleCnt="3"/>
      <dgm:spPr/>
    </dgm:pt>
    <dgm:pt modelId="{A458A029-A241-4675-847E-B2619C06043F}" type="pres">
      <dgm:prSet presAssocID="{AD3F6B7E-7FF4-4BA8-85E0-56FC1A537B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645F8F9F-C3F8-4196-8843-85405756C6D0}" type="pres">
      <dgm:prSet presAssocID="{AD3F6B7E-7FF4-4BA8-85E0-56FC1A537BAE}" presName="spaceRect" presStyleCnt="0"/>
      <dgm:spPr/>
    </dgm:pt>
    <dgm:pt modelId="{29F26D0A-7CBB-4572-BCBE-6DB79D5A0BF0}" type="pres">
      <dgm:prSet presAssocID="{AD3F6B7E-7FF4-4BA8-85E0-56FC1A537BAE}" presName="parTx" presStyleLbl="revTx" presStyleIdx="0" presStyleCnt="3">
        <dgm:presLayoutVars>
          <dgm:chMax val="0"/>
          <dgm:chPref val="0"/>
        </dgm:presLayoutVars>
      </dgm:prSet>
      <dgm:spPr/>
    </dgm:pt>
    <dgm:pt modelId="{E288D617-41AB-496C-8479-0EBDBF91C411}" type="pres">
      <dgm:prSet presAssocID="{1518FBDF-C2D2-4107-95E4-E2D59C2F3256}" presName="sibTrans" presStyleCnt="0"/>
      <dgm:spPr/>
    </dgm:pt>
    <dgm:pt modelId="{E36CC31B-E60E-4388-BE0C-FAB284BCF604}" type="pres">
      <dgm:prSet presAssocID="{20B35C17-5CC4-470B-BDB4-3EC4AFB889D2}" presName="compNode" presStyleCnt="0"/>
      <dgm:spPr/>
    </dgm:pt>
    <dgm:pt modelId="{4EA436FE-C47D-4EA6-9274-83191DB1D12B}" type="pres">
      <dgm:prSet presAssocID="{20B35C17-5CC4-470B-BDB4-3EC4AFB889D2}" presName="bgRect" presStyleLbl="bgShp" presStyleIdx="1" presStyleCnt="3"/>
      <dgm:spPr/>
    </dgm:pt>
    <dgm:pt modelId="{B24FC1D0-ED19-4F2E-94D8-D0A8066F671B}" type="pres">
      <dgm:prSet presAssocID="{20B35C17-5CC4-470B-BDB4-3EC4AFB889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AFF4217-D5ED-44E3-931A-2D4B9AC56C02}" type="pres">
      <dgm:prSet presAssocID="{20B35C17-5CC4-470B-BDB4-3EC4AFB889D2}" presName="spaceRect" presStyleCnt="0"/>
      <dgm:spPr/>
    </dgm:pt>
    <dgm:pt modelId="{EBADD156-4285-4AE9-A36D-D5E808C08C2B}" type="pres">
      <dgm:prSet presAssocID="{20B35C17-5CC4-470B-BDB4-3EC4AFB889D2}" presName="parTx" presStyleLbl="revTx" presStyleIdx="1" presStyleCnt="3">
        <dgm:presLayoutVars>
          <dgm:chMax val="0"/>
          <dgm:chPref val="0"/>
        </dgm:presLayoutVars>
      </dgm:prSet>
      <dgm:spPr/>
    </dgm:pt>
    <dgm:pt modelId="{B5CEF832-4FE2-4257-8A38-11ACB6AE06E4}" type="pres">
      <dgm:prSet presAssocID="{8B8A77EF-7902-4780-938D-B64E464BDFAA}" presName="sibTrans" presStyleCnt="0"/>
      <dgm:spPr/>
    </dgm:pt>
    <dgm:pt modelId="{F74191F1-3182-417C-BA3E-7011EF809879}" type="pres">
      <dgm:prSet presAssocID="{B45B784C-C7CA-4E77-8DB2-9190B7A92CED}" presName="compNode" presStyleCnt="0"/>
      <dgm:spPr/>
    </dgm:pt>
    <dgm:pt modelId="{46C19518-EBEF-491A-9CA5-0CEF108D371E}" type="pres">
      <dgm:prSet presAssocID="{B45B784C-C7CA-4E77-8DB2-9190B7A92CED}" presName="bgRect" presStyleLbl="bgShp" presStyleIdx="2" presStyleCnt="3"/>
      <dgm:spPr/>
    </dgm:pt>
    <dgm:pt modelId="{421170B8-45EE-46CF-A393-451BF1D6E3BC}" type="pres">
      <dgm:prSet presAssocID="{B45B784C-C7CA-4E77-8DB2-9190B7A92C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4F27941-37C5-420B-946B-D86A8434E843}" type="pres">
      <dgm:prSet presAssocID="{B45B784C-C7CA-4E77-8DB2-9190B7A92CED}" presName="spaceRect" presStyleCnt="0"/>
      <dgm:spPr/>
    </dgm:pt>
    <dgm:pt modelId="{4094C113-F774-4AE5-9CED-9806138E61DD}" type="pres">
      <dgm:prSet presAssocID="{B45B784C-C7CA-4E77-8DB2-9190B7A92CED}" presName="parTx" presStyleLbl="revTx" presStyleIdx="2" presStyleCnt="3">
        <dgm:presLayoutVars>
          <dgm:chMax val="0"/>
          <dgm:chPref val="0"/>
        </dgm:presLayoutVars>
      </dgm:prSet>
      <dgm:spPr/>
    </dgm:pt>
  </dgm:ptLst>
  <dgm:cxnLst>
    <dgm:cxn modelId="{9698AB01-7414-4E9D-A34A-2AD3764DFBBD}" srcId="{A2592E7B-9C68-442E-9036-9FA01A620512}" destId="{20B35C17-5CC4-470B-BDB4-3EC4AFB889D2}" srcOrd="1" destOrd="0" parTransId="{8CE92BF5-30CD-41FF-BE5D-AED190FBAD36}" sibTransId="{8B8A77EF-7902-4780-938D-B64E464BDFAA}"/>
    <dgm:cxn modelId="{BD5DDA62-0766-4672-83C6-D46370CE48B0}" type="presOf" srcId="{B45B784C-C7CA-4E77-8DB2-9190B7A92CED}" destId="{4094C113-F774-4AE5-9CED-9806138E61DD}" srcOrd="0" destOrd="0" presId="urn:microsoft.com/office/officeart/2018/2/layout/IconVerticalSolidList"/>
    <dgm:cxn modelId="{28476153-5E1D-4666-992D-C477C56967B6}" type="presOf" srcId="{A2592E7B-9C68-442E-9036-9FA01A620512}" destId="{8E03C5D3-8EEB-4014-AA95-92125505B661}" srcOrd="0" destOrd="0" presId="urn:microsoft.com/office/officeart/2018/2/layout/IconVerticalSolidList"/>
    <dgm:cxn modelId="{82DBB3C0-B40E-428D-A391-E3CE11E7BFE5}" type="presOf" srcId="{AD3F6B7E-7FF4-4BA8-85E0-56FC1A537BAE}" destId="{29F26D0A-7CBB-4572-BCBE-6DB79D5A0BF0}" srcOrd="0" destOrd="0" presId="urn:microsoft.com/office/officeart/2018/2/layout/IconVerticalSolidList"/>
    <dgm:cxn modelId="{EC2FC1C8-909E-4A15-A591-7C2F5F84D137}" srcId="{A2592E7B-9C68-442E-9036-9FA01A620512}" destId="{B45B784C-C7CA-4E77-8DB2-9190B7A92CED}" srcOrd="2" destOrd="0" parTransId="{FD20788E-5543-4657-863B-3A98D91D988D}" sibTransId="{657146F3-B14E-4753-9C51-AF819AAEA59A}"/>
    <dgm:cxn modelId="{7F38E9CF-1152-4320-AFE4-E9582D3A6118}" type="presOf" srcId="{20B35C17-5CC4-470B-BDB4-3EC4AFB889D2}" destId="{EBADD156-4285-4AE9-A36D-D5E808C08C2B}" srcOrd="0" destOrd="0" presId="urn:microsoft.com/office/officeart/2018/2/layout/IconVerticalSolidList"/>
    <dgm:cxn modelId="{AA54DFE6-C6A9-441F-A21C-8F6DD34A52AE}" srcId="{A2592E7B-9C68-442E-9036-9FA01A620512}" destId="{AD3F6B7E-7FF4-4BA8-85E0-56FC1A537BAE}" srcOrd="0" destOrd="0" parTransId="{E17ADFF1-E728-44DA-B92D-E24B3CF3820A}" sibTransId="{1518FBDF-C2D2-4107-95E4-E2D59C2F3256}"/>
    <dgm:cxn modelId="{EC26D71C-7E22-41CD-8D7F-3EB28DED4970}" type="presParOf" srcId="{8E03C5D3-8EEB-4014-AA95-92125505B661}" destId="{50854790-A9F9-4539-95BE-88AA323DCAFC}" srcOrd="0" destOrd="0" presId="urn:microsoft.com/office/officeart/2018/2/layout/IconVerticalSolidList"/>
    <dgm:cxn modelId="{492B1114-7948-4314-90C2-7B0509B74C9F}" type="presParOf" srcId="{50854790-A9F9-4539-95BE-88AA323DCAFC}" destId="{75289176-50ED-4077-9C42-8E301EBFE2E1}" srcOrd="0" destOrd="0" presId="urn:microsoft.com/office/officeart/2018/2/layout/IconVerticalSolidList"/>
    <dgm:cxn modelId="{612F898F-B136-4261-AE5C-9BD6A2E65B6A}" type="presParOf" srcId="{50854790-A9F9-4539-95BE-88AA323DCAFC}" destId="{A458A029-A241-4675-847E-B2619C06043F}" srcOrd="1" destOrd="0" presId="urn:microsoft.com/office/officeart/2018/2/layout/IconVerticalSolidList"/>
    <dgm:cxn modelId="{E997C6E7-D75B-4CFD-9DF5-50BCA9330363}" type="presParOf" srcId="{50854790-A9F9-4539-95BE-88AA323DCAFC}" destId="{645F8F9F-C3F8-4196-8843-85405756C6D0}" srcOrd="2" destOrd="0" presId="urn:microsoft.com/office/officeart/2018/2/layout/IconVerticalSolidList"/>
    <dgm:cxn modelId="{7CD326A4-3ED2-4483-9DBB-7128582FBED5}" type="presParOf" srcId="{50854790-A9F9-4539-95BE-88AA323DCAFC}" destId="{29F26D0A-7CBB-4572-BCBE-6DB79D5A0BF0}" srcOrd="3" destOrd="0" presId="urn:microsoft.com/office/officeart/2018/2/layout/IconVerticalSolidList"/>
    <dgm:cxn modelId="{882BE27C-6D6D-4CAE-920A-44C39928C226}" type="presParOf" srcId="{8E03C5D3-8EEB-4014-AA95-92125505B661}" destId="{E288D617-41AB-496C-8479-0EBDBF91C411}" srcOrd="1" destOrd="0" presId="urn:microsoft.com/office/officeart/2018/2/layout/IconVerticalSolidList"/>
    <dgm:cxn modelId="{CC644153-4C2C-41A6-9182-A28A1B1A7473}" type="presParOf" srcId="{8E03C5D3-8EEB-4014-AA95-92125505B661}" destId="{E36CC31B-E60E-4388-BE0C-FAB284BCF604}" srcOrd="2" destOrd="0" presId="urn:microsoft.com/office/officeart/2018/2/layout/IconVerticalSolidList"/>
    <dgm:cxn modelId="{175522CD-475A-4F15-9BE4-281A92779CE7}" type="presParOf" srcId="{E36CC31B-E60E-4388-BE0C-FAB284BCF604}" destId="{4EA436FE-C47D-4EA6-9274-83191DB1D12B}" srcOrd="0" destOrd="0" presId="urn:microsoft.com/office/officeart/2018/2/layout/IconVerticalSolidList"/>
    <dgm:cxn modelId="{00D753E8-C000-4D78-830B-EC5A2760A594}" type="presParOf" srcId="{E36CC31B-E60E-4388-BE0C-FAB284BCF604}" destId="{B24FC1D0-ED19-4F2E-94D8-D0A8066F671B}" srcOrd="1" destOrd="0" presId="urn:microsoft.com/office/officeart/2018/2/layout/IconVerticalSolidList"/>
    <dgm:cxn modelId="{33782812-A1EF-4633-A082-73DC0C4FA850}" type="presParOf" srcId="{E36CC31B-E60E-4388-BE0C-FAB284BCF604}" destId="{BAFF4217-D5ED-44E3-931A-2D4B9AC56C02}" srcOrd="2" destOrd="0" presId="urn:microsoft.com/office/officeart/2018/2/layout/IconVerticalSolidList"/>
    <dgm:cxn modelId="{B991FC8F-F25B-4CD6-BEB7-06E9F7708422}" type="presParOf" srcId="{E36CC31B-E60E-4388-BE0C-FAB284BCF604}" destId="{EBADD156-4285-4AE9-A36D-D5E808C08C2B}" srcOrd="3" destOrd="0" presId="urn:microsoft.com/office/officeart/2018/2/layout/IconVerticalSolidList"/>
    <dgm:cxn modelId="{0150BC50-4A23-4958-A1E5-B167814C8388}" type="presParOf" srcId="{8E03C5D3-8EEB-4014-AA95-92125505B661}" destId="{B5CEF832-4FE2-4257-8A38-11ACB6AE06E4}" srcOrd="3" destOrd="0" presId="urn:microsoft.com/office/officeart/2018/2/layout/IconVerticalSolidList"/>
    <dgm:cxn modelId="{F8DCC2F4-67DE-4954-BF48-1C03A626762C}" type="presParOf" srcId="{8E03C5D3-8EEB-4014-AA95-92125505B661}" destId="{F74191F1-3182-417C-BA3E-7011EF809879}" srcOrd="4" destOrd="0" presId="urn:microsoft.com/office/officeart/2018/2/layout/IconVerticalSolidList"/>
    <dgm:cxn modelId="{60E5B4E4-053F-445E-AD13-1F8558FC5EF5}" type="presParOf" srcId="{F74191F1-3182-417C-BA3E-7011EF809879}" destId="{46C19518-EBEF-491A-9CA5-0CEF108D371E}" srcOrd="0" destOrd="0" presId="urn:microsoft.com/office/officeart/2018/2/layout/IconVerticalSolidList"/>
    <dgm:cxn modelId="{7ED976D6-E7CB-4937-B442-72CB6115A605}" type="presParOf" srcId="{F74191F1-3182-417C-BA3E-7011EF809879}" destId="{421170B8-45EE-46CF-A393-451BF1D6E3BC}" srcOrd="1" destOrd="0" presId="urn:microsoft.com/office/officeart/2018/2/layout/IconVerticalSolidList"/>
    <dgm:cxn modelId="{5211BCB3-84E8-4921-879E-877FD1AB3BC0}" type="presParOf" srcId="{F74191F1-3182-417C-BA3E-7011EF809879}" destId="{24F27941-37C5-420B-946B-D86A8434E843}" srcOrd="2" destOrd="0" presId="urn:microsoft.com/office/officeart/2018/2/layout/IconVerticalSolidList"/>
    <dgm:cxn modelId="{06902140-F9B2-4B51-88DE-C03876AED66A}" type="presParOf" srcId="{F74191F1-3182-417C-BA3E-7011EF809879}" destId="{4094C113-F774-4AE5-9CED-9806138E61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43F549-BF21-4499-800E-734D693EE457}"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AD59B819-0FA7-4F96-BB2E-4E8BC57A7FD5}">
      <dgm:prSet/>
      <dgm:spPr/>
      <dgm:t>
        <a:bodyPr/>
        <a:lstStyle/>
        <a:p>
          <a:r>
            <a:rPr lang="en-US" b="0" i="0"/>
            <a:t>Use OpenAI Codex to create custom models tailored to specific applications.</a:t>
          </a:r>
          <a:endParaRPr lang="en-US"/>
        </a:p>
      </dgm:t>
    </dgm:pt>
    <dgm:pt modelId="{1FFE84D9-76B2-4662-B665-B28EE94F652D}" type="parTrans" cxnId="{D0A9477B-805D-447D-BCEC-F67ED1AF0E25}">
      <dgm:prSet/>
      <dgm:spPr/>
      <dgm:t>
        <a:bodyPr/>
        <a:lstStyle/>
        <a:p>
          <a:endParaRPr lang="en-US"/>
        </a:p>
      </dgm:t>
    </dgm:pt>
    <dgm:pt modelId="{20F59C16-7D9A-4648-9B1C-DAE301D34524}" type="sibTrans" cxnId="{D0A9477B-805D-447D-BCEC-F67ED1AF0E25}">
      <dgm:prSet/>
      <dgm:spPr/>
      <dgm:t>
        <a:bodyPr/>
        <a:lstStyle/>
        <a:p>
          <a:endParaRPr lang="en-US"/>
        </a:p>
      </dgm:t>
    </dgm:pt>
    <dgm:pt modelId="{C670EA07-D0AF-4BE7-AA64-F0A692042C1C}">
      <dgm:prSet/>
      <dgm:spPr/>
      <dgm:t>
        <a:bodyPr/>
        <a:lstStyle/>
        <a:p>
          <a:r>
            <a:rPr lang="en-US" b="0" i="0"/>
            <a:t>Capable of generating code, text, images, and more from natural language inputs.</a:t>
          </a:r>
          <a:endParaRPr lang="en-US"/>
        </a:p>
      </dgm:t>
    </dgm:pt>
    <dgm:pt modelId="{4E527713-16FB-42F5-B1CA-29E4753138B4}" type="parTrans" cxnId="{46BFAF45-459E-49C7-893C-362E71FEAE42}">
      <dgm:prSet/>
      <dgm:spPr/>
      <dgm:t>
        <a:bodyPr/>
        <a:lstStyle/>
        <a:p>
          <a:endParaRPr lang="en-US"/>
        </a:p>
      </dgm:t>
    </dgm:pt>
    <dgm:pt modelId="{A4C037EB-6838-4B53-B439-CDD9703AA323}" type="sibTrans" cxnId="{46BFAF45-459E-49C7-893C-362E71FEAE42}">
      <dgm:prSet/>
      <dgm:spPr/>
      <dgm:t>
        <a:bodyPr/>
        <a:lstStyle/>
        <a:p>
          <a:endParaRPr lang="en-US"/>
        </a:p>
      </dgm:t>
    </dgm:pt>
    <dgm:pt modelId="{0E204CE6-1967-48B0-B7C8-C8021744ADE1}">
      <dgm:prSet/>
      <dgm:spPr/>
      <dgm:t>
        <a:bodyPr/>
        <a:lstStyle/>
        <a:p>
          <a:r>
            <a:rPr lang="en-US" b="0" i="0"/>
            <a:t>Facilitates rapid development of applications across various domains.</a:t>
          </a:r>
          <a:endParaRPr lang="en-US"/>
        </a:p>
      </dgm:t>
    </dgm:pt>
    <dgm:pt modelId="{32AF8944-381A-4400-8471-9AE6C2775F4E}" type="parTrans" cxnId="{0947F3B1-0837-4BD0-82B6-64C878963308}">
      <dgm:prSet/>
      <dgm:spPr/>
      <dgm:t>
        <a:bodyPr/>
        <a:lstStyle/>
        <a:p>
          <a:endParaRPr lang="en-US"/>
        </a:p>
      </dgm:t>
    </dgm:pt>
    <dgm:pt modelId="{1EA064CD-D20C-4B7D-A39D-3ACB440A66CA}" type="sibTrans" cxnId="{0947F3B1-0837-4BD0-82B6-64C878963308}">
      <dgm:prSet/>
      <dgm:spPr/>
      <dgm:t>
        <a:bodyPr/>
        <a:lstStyle/>
        <a:p>
          <a:endParaRPr lang="en-US"/>
        </a:p>
      </dgm:t>
    </dgm:pt>
    <dgm:pt modelId="{D908DBEC-4942-422E-A5F3-311BFDC181A7}" type="pres">
      <dgm:prSet presAssocID="{1743F549-BF21-4499-800E-734D693EE457}" presName="root" presStyleCnt="0">
        <dgm:presLayoutVars>
          <dgm:dir/>
          <dgm:resizeHandles val="exact"/>
        </dgm:presLayoutVars>
      </dgm:prSet>
      <dgm:spPr/>
    </dgm:pt>
    <dgm:pt modelId="{C370F684-BB4B-48CA-8421-A9C20E52C228}" type="pres">
      <dgm:prSet presAssocID="{AD59B819-0FA7-4F96-BB2E-4E8BC57A7FD5}" presName="compNode" presStyleCnt="0"/>
      <dgm:spPr/>
    </dgm:pt>
    <dgm:pt modelId="{9B133595-2E62-4A1C-AEBF-886C046672F7}" type="pres">
      <dgm:prSet presAssocID="{AD59B819-0FA7-4F96-BB2E-4E8BC57A7FD5}" presName="bgRect" presStyleLbl="bgShp" presStyleIdx="0" presStyleCnt="3"/>
      <dgm:spPr/>
    </dgm:pt>
    <dgm:pt modelId="{7B291F73-C803-46E2-A2BB-137396C8B5BB}" type="pres">
      <dgm:prSet presAssocID="{AD59B819-0FA7-4F96-BB2E-4E8BC57A7FD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udge"/>
        </a:ext>
      </dgm:extLst>
    </dgm:pt>
    <dgm:pt modelId="{B842D1A8-078B-41F9-8C06-17E63B7065D5}" type="pres">
      <dgm:prSet presAssocID="{AD59B819-0FA7-4F96-BB2E-4E8BC57A7FD5}" presName="spaceRect" presStyleCnt="0"/>
      <dgm:spPr/>
    </dgm:pt>
    <dgm:pt modelId="{F2FEA003-0A3F-44EC-B17A-BAF266EEC540}" type="pres">
      <dgm:prSet presAssocID="{AD59B819-0FA7-4F96-BB2E-4E8BC57A7FD5}" presName="parTx" presStyleLbl="revTx" presStyleIdx="0" presStyleCnt="3">
        <dgm:presLayoutVars>
          <dgm:chMax val="0"/>
          <dgm:chPref val="0"/>
        </dgm:presLayoutVars>
      </dgm:prSet>
      <dgm:spPr/>
    </dgm:pt>
    <dgm:pt modelId="{403C1249-B417-481A-B41B-21A7AE0CE4FB}" type="pres">
      <dgm:prSet presAssocID="{20F59C16-7D9A-4648-9B1C-DAE301D34524}" presName="sibTrans" presStyleCnt="0"/>
      <dgm:spPr/>
    </dgm:pt>
    <dgm:pt modelId="{B259F5F4-68A9-4D4E-9CFF-B519DDAFFC5A}" type="pres">
      <dgm:prSet presAssocID="{C670EA07-D0AF-4BE7-AA64-F0A692042C1C}" presName="compNode" presStyleCnt="0"/>
      <dgm:spPr/>
    </dgm:pt>
    <dgm:pt modelId="{070A0942-CE5F-4AE6-BF62-1A4F85A8D896}" type="pres">
      <dgm:prSet presAssocID="{C670EA07-D0AF-4BE7-AA64-F0A692042C1C}" presName="bgRect" presStyleLbl="bgShp" presStyleIdx="1" presStyleCnt="3"/>
      <dgm:spPr/>
    </dgm:pt>
    <dgm:pt modelId="{D96F7983-BC78-4AAF-A675-A892ABA7C163}" type="pres">
      <dgm:prSet presAssocID="{C670EA07-D0AF-4BE7-AA64-F0A692042C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3CB93438-0070-4072-A379-001D6B598416}" type="pres">
      <dgm:prSet presAssocID="{C670EA07-D0AF-4BE7-AA64-F0A692042C1C}" presName="spaceRect" presStyleCnt="0"/>
      <dgm:spPr/>
    </dgm:pt>
    <dgm:pt modelId="{981E47A0-E622-46B4-A79B-0940DEE0A110}" type="pres">
      <dgm:prSet presAssocID="{C670EA07-D0AF-4BE7-AA64-F0A692042C1C}" presName="parTx" presStyleLbl="revTx" presStyleIdx="1" presStyleCnt="3">
        <dgm:presLayoutVars>
          <dgm:chMax val="0"/>
          <dgm:chPref val="0"/>
        </dgm:presLayoutVars>
      </dgm:prSet>
      <dgm:spPr/>
    </dgm:pt>
    <dgm:pt modelId="{1FDA3817-671C-440A-B0B1-8C9D314F5D9A}" type="pres">
      <dgm:prSet presAssocID="{A4C037EB-6838-4B53-B439-CDD9703AA323}" presName="sibTrans" presStyleCnt="0"/>
      <dgm:spPr/>
    </dgm:pt>
    <dgm:pt modelId="{37C3FE09-A6FA-4F71-89DB-A70F847D449D}" type="pres">
      <dgm:prSet presAssocID="{0E204CE6-1967-48B0-B7C8-C8021744ADE1}" presName="compNode" presStyleCnt="0"/>
      <dgm:spPr/>
    </dgm:pt>
    <dgm:pt modelId="{75267160-836A-4C9B-B2E2-8AC1B84AF7AE}" type="pres">
      <dgm:prSet presAssocID="{0E204CE6-1967-48B0-B7C8-C8021744ADE1}" presName="bgRect" presStyleLbl="bgShp" presStyleIdx="2" presStyleCnt="3"/>
      <dgm:spPr/>
    </dgm:pt>
    <dgm:pt modelId="{80156F31-1F77-4426-9521-81139DC26531}" type="pres">
      <dgm:prSet presAssocID="{0E204CE6-1967-48B0-B7C8-C8021744AD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BEDCFDBA-9F5A-4308-8C36-0CDFE0273230}" type="pres">
      <dgm:prSet presAssocID="{0E204CE6-1967-48B0-B7C8-C8021744ADE1}" presName="spaceRect" presStyleCnt="0"/>
      <dgm:spPr/>
    </dgm:pt>
    <dgm:pt modelId="{3B044A42-5E4C-43BC-BFBB-D762AB27AFE4}" type="pres">
      <dgm:prSet presAssocID="{0E204CE6-1967-48B0-B7C8-C8021744ADE1}" presName="parTx" presStyleLbl="revTx" presStyleIdx="2" presStyleCnt="3">
        <dgm:presLayoutVars>
          <dgm:chMax val="0"/>
          <dgm:chPref val="0"/>
        </dgm:presLayoutVars>
      </dgm:prSet>
      <dgm:spPr/>
    </dgm:pt>
  </dgm:ptLst>
  <dgm:cxnLst>
    <dgm:cxn modelId="{46BFAF45-459E-49C7-893C-362E71FEAE42}" srcId="{1743F549-BF21-4499-800E-734D693EE457}" destId="{C670EA07-D0AF-4BE7-AA64-F0A692042C1C}" srcOrd="1" destOrd="0" parTransId="{4E527713-16FB-42F5-B1CA-29E4753138B4}" sibTransId="{A4C037EB-6838-4B53-B439-CDD9703AA323}"/>
    <dgm:cxn modelId="{CBA54E58-5367-44AD-8B97-8F838C343623}" type="presOf" srcId="{C670EA07-D0AF-4BE7-AA64-F0A692042C1C}" destId="{981E47A0-E622-46B4-A79B-0940DEE0A110}" srcOrd="0" destOrd="0" presId="urn:microsoft.com/office/officeart/2018/2/layout/IconVerticalSolidList"/>
    <dgm:cxn modelId="{D0A9477B-805D-447D-BCEC-F67ED1AF0E25}" srcId="{1743F549-BF21-4499-800E-734D693EE457}" destId="{AD59B819-0FA7-4F96-BB2E-4E8BC57A7FD5}" srcOrd="0" destOrd="0" parTransId="{1FFE84D9-76B2-4662-B665-B28EE94F652D}" sibTransId="{20F59C16-7D9A-4648-9B1C-DAE301D34524}"/>
    <dgm:cxn modelId="{E626EA87-BD8C-4208-8A76-842BA01AEBE1}" type="presOf" srcId="{1743F549-BF21-4499-800E-734D693EE457}" destId="{D908DBEC-4942-422E-A5F3-311BFDC181A7}" srcOrd="0" destOrd="0" presId="urn:microsoft.com/office/officeart/2018/2/layout/IconVerticalSolidList"/>
    <dgm:cxn modelId="{0947F3B1-0837-4BD0-82B6-64C878963308}" srcId="{1743F549-BF21-4499-800E-734D693EE457}" destId="{0E204CE6-1967-48B0-B7C8-C8021744ADE1}" srcOrd="2" destOrd="0" parTransId="{32AF8944-381A-4400-8471-9AE6C2775F4E}" sibTransId="{1EA064CD-D20C-4B7D-A39D-3ACB440A66CA}"/>
    <dgm:cxn modelId="{0CF6B7C2-68BF-4026-BAEB-8DC6D84FCB2E}" type="presOf" srcId="{0E204CE6-1967-48B0-B7C8-C8021744ADE1}" destId="{3B044A42-5E4C-43BC-BFBB-D762AB27AFE4}" srcOrd="0" destOrd="0" presId="urn:microsoft.com/office/officeart/2018/2/layout/IconVerticalSolidList"/>
    <dgm:cxn modelId="{B3218ACF-1D5A-462C-A662-DEDA93EE577B}" type="presOf" srcId="{AD59B819-0FA7-4F96-BB2E-4E8BC57A7FD5}" destId="{F2FEA003-0A3F-44EC-B17A-BAF266EEC540}" srcOrd="0" destOrd="0" presId="urn:microsoft.com/office/officeart/2018/2/layout/IconVerticalSolidList"/>
    <dgm:cxn modelId="{7F5987AB-60FE-45EA-A9E1-A9CA6CAD28EB}" type="presParOf" srcId="{D908DBEC-4942-422E-A5F3-311BFDC181A7}" destId="{C370F684-BB4B-48CA-8421-A9C20E52C228}" srcOrd="0" destOrd="0" presId="urn:microsoft.com/office/officeart/2018/2/layout/IconVerticalSolidList"/>
    <dgm:cxn modelId="{5766BB02-EBC3-478D-B953-8D437381A254}" type="presParOf" srcId="{C370F684-BB4B-48CA-8421-A9C20E52C228}" destId="{9B133595-2E62-4A1C-AEBF-886C046672F7}" srcOrd="0" destOrd="0" presId="urn:microsoft.com/office/officeart/2018/2/layout/IconVerticalSolidList"/>
    <dgm:cxn modelId="{EF0F585A-42DB-41CD-A65A-9B8E87B9FC7B}" type="presParOf" srcId="{C370F684-BB4B-48CA-8421-A9C20E52C228}" destId="{7B291F73-C803-46E2-A2BB-137396C8B5BB}" srcOrd="1" destOrd="0" presId="urn:microsoft.com/office/officeart/2018/2/layout/IconVerticalSolidList"/>
    <dgm:cxn modelId="{CDBF5225-2416-4F5F-ADC3-6F5FF18E8664}" type="presParOf" srcId="{C370F684-BB4B-48CA-8421-A9C20E52C228}" destId="{B842D1A8-078B-41F9-8C06-17E63B7065D5}" srcOrd="2" destOrd="0" presId="urn:microsoft.com/office/officeart/2018/2/layout/IconVerticalSolidList"/>
    <dgm:cxn modelId="{975F07E9-2D5F-4CCA-9E95-567001046E30}" type="presParOf" srcId="{C370F684-BB4B-48CA-8421-A9C20E52C228}" destId="{F2FEA003-0A3F-44EC-B17A-BAF266EEC540}" srcOrd="3" destOrd="0" presId="urn:microsoft.com/office/officeart/2018/2/layout/IconVerticalSolidList"/>
    <dgm:cxn modelId="{2C875B00-5C6A-474D-931F-4A2D7A5901D8}" type="presParOf" srcId="{D908DBEC-4942-422E-A5F3-311BFDC181A7}" destId="{403C1249-B417-481A-B41B-21A7AE0CE4FB}" srcOrd="1" destOrd="0" presId="urn:microsoft.com/office/officeart/2018/2/layout/IconVerticalSolidList"/>
    <dgm:cxn modelId="{611AFE50-DD50-49AE-ACFB-6EC21E246703}" type="presParOf" srcId="{D908DBEC-4942-422E-A5F3-311BFDC181A7}" destId="{B259F5F4-68A9-4D4E-9CFF-B519DDAFFC5A}" srcOrd="2" destOrd="0" presId="urn:microsoft.com/office/officeart/2018/2/layout/IconVerticalSolidList"/>
    <dgm:cxn modelId="{FEB3658A-5B2B-428D-9130-8A59911198F5}" type="presParOf" srcId="{B259F5F4-68A9-4D4E-9CFF-B519DDAFFC5A}" destId="{070A0942-CE5F-4AE6-BF62-1A4F85A8D896}" srcOrd="0" destOrd="0" presId="urn:microsoft.com/office/officeart/2018/2/layout/IconVerticalSolidList"/>
    <dgm:cxn modelId="{67A0F007-EA4E-4FEC-9985-B3CB418EA207}" type="presParOf" srcId="{B259F5F4-68A9-4D4E-9CFF-B519DDAFFC5A}" destId="{D96F7983-BC78-4AAF-A675-A892ABA7C163}" srcOrd="1" destOrd="0" presId="urn:microsoft.com/office/officeart/2018/2/layout/IconVerticalSolidList"/>
    <dgm:cxn modelId="{C7FC2FF4-8D1A-4CF3-9C96-B1F450F5A572}" type="presParOf" srcId="{B259F5F4-68A9-4D4E-9CFF-B519DDAFFC5A}" destId="{3CB93438-0070-4072-A379-001D6B598416}" srcOrd="2" destOrd="0" presId="urn:microsoft.com/office/officeart/2018/2/layout/IconVerticalSolidList"/>
    <dgm:cxn modelId="{A175D17B-DA48-47F5-AB2B-6BDAD51B9B36}" type="presParOf" srcId="{B259F5F4-68A9-4D4E-9CFF-B519DDAFFC5A}" destId="{981E47A0-E622-46B4-A79B-0940DEE0A110}" srcOrd="3" destOrd="0" presId="urn:microsoft.com/office/officeart/2018/2/layout/IconVerticalSolidList"/>
    <dgm:cxn modelId="{0D51E27B-BDAA-429F-AF06-96F6FCF0D31A}" type="presParOf" srcId="{D908DBEC-4942-422E-A5F3-311BFDC181A7}" destId="{1FDA3817-671C-440A-B0B1-8C9D314F5D9A}" srcOrd="3" destOrd="0" presId="urn:microsoft.com/office/officeart/2018/2/layout/IconVerticalSolidList"/>
    <dgm:cxn modelId="{D75D0EB3-08D0-44E6-87FC-170FDC2C600A}" type="presParOf" srcId="{D908DBEC-4942-422E-A5F3-311BFDC181A7}" destId="{37C3FE09-A6FA-4F71-89DB-A70F847D449D}" srcOrd="4" destOrd="0" presId="urn:microsoft.com/office/officeart/2018/2/layout/IconVerticalSolidList"/>
    <dgm:cxn modelId="{3CEB2F4A-B96E-44A9-B187-20A4B2D99CF3}" type="presParOf" srcId="{37C3FE09-A6FA-4F71-89DB-A70F847D449D}" destId="{75267160-836A-4C9B-B2E2-8AC1B84AF7AE}" srcOrd="0" destOrd="0" presId="urn:microsoft.com/office/officeart/2018/2/layout/IconVerticalSolidList"/>
    <dgm:cxn modelId="{0667C03D-B86E-42BC-9BA2-6DC06F38FD0C}" type="presParOf" srcId="{37C3FE09-A6FA-4F71-89DB-A70F847D449D}" destId="{80156F31-1F77-4426-9521-81139DC26531}" srcOrd="1" destOrd="0" presId="urn:microsoft.com/office/officeart/2018/2/layout/IconVerticalSolidList"/>
    <dgm:cxn modelId="{0058042B-E458-4A62-86F9-043E04DC7B51}" type="presParOf" srcId="{37C3FE09-A6FA-4F71-89DB-A70F847D449D}" destId="{BEDCFDBA-9F5A-4308-8C36-0CDFE0273230}" srcOrd="2" destOrd="0" presId="urn:microsoft.com/office/officeart/2018/2/layout/IconVerticalSolidList"/>
    <dgm:cxn modelId="{84B6CFF4-147A-4378-A470-B6A0F19BDD72}" type="presParOf" srcId="{37C3FE09-A6FA-4F71-89DB-A70F847D449D}" destId="{3B044A42-5E4C-43BC-BFBB-D762AB27AFE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89176-50ED-4077-9C42-8E301EBFE2E1}">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58A029-A241-4675-847E-B2619C06043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26D0A-7CBB-4572-BCBE-6DB79D5A0BF0}">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Access to various pre-trained models for tasks like text summarization and sentiment analysis.</a:t>
          </a:r>
          <a:endParaRPr lang="en-US" sz="2500" kern="1200"/>
        </a:p>
      </dsp:txBody>
      <dsp:txXfrm>
        <a:off x="1435590" y="531"/>
        <a:ext cx="9080009" cy="1242935"/>
      </dsp:txXfrm>
    </dsp:sp>
    <dsp:sp modelId="{4EA436FE-C47D-4EA6-9274-83191DB1D12B}">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FC1D0-ED19-4F2E-94D8-D0A8066F671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ADD156-4285-4AE9-A36D-D5E808C08C2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Fine-tune models with minimal coding to meet specific business needs.</a:t>
          </a:r>
          <a:endParaRPr lang="en-US" sz="2500" kern="1200"/>
        </a:p>
      </dsp:txBody>
      <dsp:txXfrm>
        <a:off x="1435590" y="1554201"/>
        <a:ext cx="9080009" cy="1242935"/>
      </dsp:txXfrm>
    </dsp:sp>
    <dsp:sp modelId="{46C19518-EBEF-491A-9CA5-0CEF108D371E}">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1170B8-45EE-46CF-A393-451BF1D6E3B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94C113-F774-4AE5-9CED-9806138E61DD}">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Reduces time and resources needed for model training from scratch.</a:t>
          </a:r>
          <a:endParaRPr lang="en-US" sz="2500" kern="1200"/>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33595-2E62-4A1C-AEBF-886C046672F7}">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91F73-C803-46E2-A2BB-137396C8B5B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FEA003-0A3F-44EC-B17A-BAF266EEC540}">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Use OpenAI Codex to create custom models tailored to specific applications.</a:t>
          </a:r>
          <a:endParaRPr lang="en-US" sz="2500" kern="1200"/>
        </a:p>
      </dsp:txBody>
      <dsp:txXfrm>
        <a:off x="1435590" y="531"/>
        <a:ext cx="9080009" cy="1242935"/>
      </dsp:txXfrm>
    </dsp:sp>
    <dsp:sp modelId="{070A0942-CE5F-4AE6-BF62-1A4F85A8D89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6F7983-BC78-4AAF-A675-A892ABA7C16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1E47A0-E622-46B4-A79B-0940DEE0A11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Capable of generating code, text, images, and more from natural language inputs.</a:t>
          </a:r>
          <a:endParaRPr lang="en-US" sz="2500" kern="1200"/>
        </a:p>
      </dsp:txBody>
      <dsp:txXfrm>
        <a:off x="1435590" y="1554201"/>
        <a:ext cx="9080009" cy="1242935"/>
      </dsp:txXfrm>
    </dsp:sp>
    <dsp:sp modelId="{75267160-836A-4C9B-B2E2-8AC1B84AF7AE}">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156F31-1F77-4426-9521-81139DC26531}">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044A42-5E4C-43BC-BFBB-D762AB27AFE4}">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Facilitates rapid development of applications across various domains.</a:t>
          </a:r>
          <a:endParaRPr lang="en-US" sz="2500" kern="1200"/>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3ACB1-9330-46F9-AC4F-65A8C5E08005}"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3AB87-25C7-46E7-8D59-3D502D4C2C49}" type="slidenum">
              <a:rPr lang="en-US" smtClean="0"/>
              <a:t>‹#›</a:t>
            </a:fld>
            <a:endParaRPr lang="en-US"/>
          </a:p>
        </p:txBody>
      </p:sp>
    </p:spTree>
    <p:extLst>
      <p:ext uri="{BB962C8B-B14F-4D97-AF65-F5344CB8AC3E}">
        <p14:creationId xmlns:p14="http://schemas.microsoft.com/office/powerpoint/2010/main" val="4203526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will explore the dangers of Social Engineering in Cyberattacks, and provide tips on how to avoid falling victim to this type of attack.</a:t>
            </a:r>
          </a:p>
        </p:txBody>
      </p:sp>
      <p:sp>
        <p:nvSpPr>
          <p:cNvPr id="4" name="Slide Number Placeholder 3"/>
          <p:cNvSpPr>
            <a:spLocks noGrp="1"/>
          </p:cNvSpPr>
          <p:nvPr>
            <p:ph type="sldNum" sz="quarter" idx="5"/>
          </p:nvPr>
        </p:nvSpPr>
        <p:spPr/>
        <p:txBody>
          <a:bodyPr/>
          <a:lstStyle/>
          <a:p>
            <a:fld id="{E5A3AB87-25C7-46E7-8D59-3D502D4C2C49}" type="slidenum">
              <a:rPr lang="en-US" smtClean="0"/>
              <a:t>1</a:t>
            </a:fld>
            <a:endParaRPr lang="en-US"/>
          </a:p>
        </p:txBody>
      </p:sp>
    </p:spTree>
    <p:extLst>
      <p:ext uri="{BB962C8B-B14F-4D97-AF65-F5344CB8AC3E}">
        <p14:creationId xmlns:p14="http://schemas.microsoft.com/office/powerpoint/2010/main" val="1565665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defining what Social Engineering is, and explore the common techniques used in Social Engineering attacks. Next, we will discuss how Social Engineering is used in Cyberattacks, and the impact it can have on individuals and organizations. Finally, we will provide tips on how to defend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10</a:t>
            </a:fld>
            <a:endParaRPr lang="en-US"/>
          </a:p>
        </p:txBody>
      </p:sp>
    </p:spTree>
    <p:extLst>
      <p:ext uri="{BB962C8B-B14F-4D97-AF65-F5344CB8AC3E}">
        <p14:creationId xmlns:p14="http://schemas.microsoft.com/office/powerpoint/2010/main" val="1299950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defining what Social Engineering is, and explore the common techniques used in Social Engineering attacks. Next, we will discuss how Social Engineering is used in Cyberattacks, and the impact it can have on individuals and organizations. Finally, we will provide tips on how to defend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11</a:t>
            </a:fld>
            <a:endParaRPr lang="en-US"/>
          </a:p>
        </p:txBody>
      </p:sp>
    </p:spTree>
    <p:extLst>
      <p:ext uri="{BB962C8B-B14F-4D97-AF65-F5344CB8AC3E}">
        <p14:creationId xmlns:p14="http://schemas.microsoft.com/office/powerpoint/2010/main" val="710429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defining what Social Engineering is, and explore the common techniques used in Social Engineering attacks. Next, we will discuss how Social Engineering is used in Cyberattacks, and the impact it can have on individuals and organizations. Finally, we will provide tips on how to defend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12</a:t>
            </a:fld>
            <a:endParaRPr lang="en-US"/>
          </a:p>
        </p:txBody>
      </p:sp>
    </p:spTree>
    <p:extLst>
      <p:ext uri="{BB962C8B-B14F-4D97-AF65-F5344CB8AC3E}">
        <p14:creationId xmlns:p14="http://schemas.microsoft.com/office/powerpoint/2010/main" val="274681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is the art of manipulating people to divulge personal or confidential information. It is used in many types of Cyberattacks, and can have devastating consequences. In this section, we will explore the definition of Social Engineering, and the common techniques used in such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13</a:t>
            </a:fld>
            <a:endParaRPr lang="en-US"/>
          </a:p>
        </p:txBody>
      </p:sp>
    </p:spTree>
    <p:extLst>
      <p:ext uri="{BB962C8B-B14F-4D97-AF65-F5344CB8AC3E}">
        <p14:creationId xmlns:p14="http://schemas.microsoft.com/office/powerpoint/2010/main" val="4033208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is the art of manipulating people to divulge personal or confidential information. It is used in many types of Cyberattacks, and can have devastating consequences. In this section, we will explore the definition of Social Engineering, and the common techniques used in such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14</a:t>
            </a:fld>
            <a:endParaRPr lang="en-US"/>
          </a:p>
        </p:txBody>
      </p:sp>
    </p:spTree>
    <p:extLst>
      <p:ext uri="{BB962C8B-B14F-4D97-AF65-F5344CB8AC3E}">
        <p14:creationId xmlns:p14="http://schemas.microsoft.com/office/powerpoint/2010/main" val="1138978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15</a:t>
            </a:fld>
            <a:endParaRPr lang="en-US"/>
          </a:p>
        </p:txBody>
      </p:sp>
    </p:spTree>
    <p:extLst>
      <p:ext uri="{BB962C8B-B14F-4D97-AF65-F5344CB8AC3E}">
        <p14:creationId xmlns:p14="http://schemas.microsoft.com/office/powerpoint/2010/main" val="1663029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16</a:t>
            </a:fld>
            <a:endParaRPr lang="en-US"/>
          </a:p>
        </p:txBody>
      </p:sp>
    </p:spTree>
    <p:extLst>
      <p:ext uri="{BB962C8B-B14F-4D97-AF65-F5344CB8AC3E}">
        <p14:creationId xmlns:p14="http://schemas.microsoft.com/office/powerpoint/2010/main" val="2986277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17</a:t>
            </a:fld>
            <a:endParaRPr lang="en-US"/>
          </a:p>
        </p:txBody>
      </p:sp>
    </p:spTree>
    <p:extLst>
      <p:ext uri="{BB962C8B-B14F-4D97-AF65-F5344CB8AC3E}">
        <p14:creationId xmlns:p14="http://schemas.microsoft.com/office/powerpoint/2010/main" val="2949267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18</a:t>
            </a:fld>
            <a:endParaRPr lang="en-US"/>
          </a:p>
        </p:txBody>
      </p:sp>
    </p:spTree>
    <p:extLst>
      <p:ext uri="{BB962C8B-B14F-4D97-AF65-F5344CB8AC3E}">
        <p14:creationId xmlns:p14="http://schemas.microsoft.com/office/powerpoint/2010/main" val="859572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19</a:t>
            </a:fld>
            <a:endParaRPr lang="en-US"/>
          </a:p>
        </p:txBody>
      </p:sp>
    </p:spTree>
    <p:extLst>
      <p:ext uri="{BB962C8B-B14F-4D97-AF65-F5344CB8AC3E}">
        <p14:creationId xmlns:p14="http://schemas.microsoft.com/office/powerpoint/2010/main" val="226711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defining what Social Engineering is, and explore the common techniques used in Social Engineering attacks. Next, we will discuss how Social Engineering is used in Cyberattacks, and the impact it can have on individuals and organizations. Finally, we will provide tips on how to defend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2</a:t>
            </a:fld>
            <a:endParaRPr lang="en-US"/>
          </a:p>
        </p:txBody>
      </p:sp>
    </p:spTree>
    <p:extLst>
      <p:ext uri="{BB962C8B-B14F-4D97-AF65-F5344CB8AC3E}">
        <p14:creationId xmlns:p14="http://schemas.microsoft.com/office/powerpoint/2010/main" val="2794870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20</a:t>
            </a:fld>
            <a:endParaRPr lang="en-US"/>
          </a:p>
        </p:txBody>
      </p:sp>
    </p:spTree>
    <p:extLst>
      <p:ext uri="{BB962C8B-B14F-4D97-AF65-F5344CB8AC3E}">
        <p14:creationId xmlns:p14="http://schemas.microsoft.com/office/powerpoint/2010/main" val="1420476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21</a:t>
            </a:fld>
            <a:endParaRPr lang="en-US"/>
          </a:p>
        </p:txBody>
      </p:sp>
    </p:spTree>
    <p:extLst>
      <p:ext uri="{BB962C8B-B14F-4D97-AF65-F5344CB8AC3E}">
        <p14:creationId xmlns:p14="http://schemas.microsoft.com/office/powerpoint/2010/main" val="3794519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22</a:t>
            </a:fld>
            <a:endParaRPr lang="en-US"/>
          </a:p>
        </p:txBody>
      </p:sp>
    </p:spTree>
    <p:extLst>
      <p:ext uri="{BB962C8B-B14F-4D97-AF65-F5344CB8AC3E}">
        <p14:creationId xmlns:p14="http://schemas.microsoft.com/office/powerpoint/2010/main" val="1022752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23</a:t>
            </a:fld>
            <a:endParaRPr lang="en-US"/>
          </a:p>
        </p:txBody>
      </p:sp>
    </p:spTree>
    <p:extLst>
      <p:ext uri="{BB962C8B-B14F-4D97-AF65-F5344CB8AC3E}">
        <p14:creationId xmlns:p14="http://schemas.microsoft.com/office/powerpoint/2010/main" val="227194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24</a:t>
            </a:fld>
            <a:endParaRPr lang="en-US"/>
          </a:p>
        </p:txBody>
      </p:sp>
    </p:spTree>
    <p:extLst>
      <p:ext uri="{BB962C8B-B14F-4D97-AF65-F5344CB8AC3E}">
        <p14:creationId xmlns:p14="http://schemas.microsoft.com/office/powerpoint/2010/main" val="2130188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involves tricking people into divulging information or performing actions that they normally wouldn't. It can take many forms, including phishing emails, pretexting, baiting, and more. Knowing what to look out for is key to avoiding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25</a:t>
            </a:fld>
            <a:endParaRPr lang="en-US"/>
          </a:p>
        </p:txBody>
      </p:sp>
    </p:spTree>
    <p:extLst>
      <p:ext uri="{BB962C8B-B14F-4D97-AF65-F5344CB8AC3E}">
        <p14:creationId xmlns:p14="http://schemas.microsoft.com/office/powerpoint/2010/main" val="1008735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attacks can use a wide range of techniques to manipulate people. These include impersonation, creating a sense of urgency, using fear or intimidation, and more. By understanding these techniques, you can better protect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26</a:t>
            </a:fld>
            <a:endParaRPr lang="en-US"/>
          </a:p>
        </p:txBody>
      </p:sp>
    </p:spTree>
    <p:extLst>
      <p:ext uri="{BB962C8B-B14F-4D97-AF65-F5344CB8AC3E}">
        <p14:creationId xmlns:p14="http://schemas.microsoft.com/office/powerpoint/2010/main" val="3337371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attacks can have serious consequences for both individuals and organizations. These include financial losses, identity theft, damage to reputation, and more. By being aware of the risks, you can take steps to protect yourself and your organization.</a:t>
            </a:r>
          </a:p>
        </p:txBody>
      </p:sp>
      <p:sp>
        <p:nvSpPr>
          <p:cNvPr id="4" name="Slide Number Placeholder 3"/>
          <p:cNvSpPr>
            <a:spLocks noGrp="1"/>
          </p:cNvSpPr>
          <p:nvPr>
            <p:ph type="sldNum" sz="quarter" idx="5"/>
          </p:nvPr>
        </p:nvSpPr>
        <p:spPr/>
        <p:txBody>
          <a:bodyPr/>
          <a:lstStyle/>
          <a:p>
            <a:fld id="{E5A3AB87-25C7-46E7-8D59-3D502D4C2C49}" type="slidenum">
              <a:rPr lang="en-US" smtClean="0"/>
              <a:t>27</a:t>
            </a:fld>
            <a:endParaRPr lang="en-US"/>
          </a:p>
        </p:txBody>
      </p:sp>
    </p:spTree>
    <p:extLst>
      <p:ext uri="{BB962C8B-B14F-4D97-AF65-F5344CB8AC3E}">
        <p14:creationId xmlns:p14="http://schemas.microsoft.com/office/powerpoint/2010/main" val="2734504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Defending against Social Engineering attacks requires a combination of awareness and technology. In this section, we will explore some best practices for securing personal information, and discuss the importance of effective security awareness training.</a:t>
            </a:r>
          </a:p>
        </p:txBody>
      </p:sp>
      <p:sp>
        <p:nvSpPr>
          <p:cNvPr id="4" name="Slide Number Placeholder 3"/>
          <p:cNvSpPr>
            <a:spLocks noGrp="1"/>
          </p:cNvSpPr>
          <p:nvPr>
            <p:ph type="sldNum" sz="quarter" idx="5"/>
          </p:nvPr>
        </p:nvSpPr>
        <p:spPr/>
        <p:txBody>
          <a:bodyPr/>
          <a:lstStyle/>
          <a:p>
            <a:fld id="{E5A3AB87-25C7-46E7-8D59-3D502D4C2C49}" type="slidenum">
              <a:rPr lang="en-US" smtClean="0"/>
              <a:t>28</a:t>
            </a:fld>
            <a:endParaRPr lang="en-US"/>
          </a:p>
        </p:txBody>
      </p:sp>
    </p:spTree>
    <p:extLst>
      <p:ext uri="{BB962C8B-B14F-4D97-AF65-F5344CB8AC3E}">
        <p14:creationId xmlns:p14="http://schemas.microsoft.com/office/powerpoint/2010/main" val="3012042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Defending against Social Engineering attacks requires a combination of awareness and technology. In this section, we will explore some best practices for securing personal information, and discuss the importance of effective security awareness training.</a:t>
            </a:r>
          </a:p>
        </p:txBody>
      </p:sp>
      <p:sp>
        <p:nvSpPr>
          <p:cNvPr id="4" name="Slide Number Placeholder 3"/>
          <p:cNvSpPr>
            <a:spLocks noGrp="1"/>
          </p:cNvSpPr>
          <p:nvPr>
            <p:ph type="sldNum" sz="quarter" idx="5"/>
          </p:nvPr>
        </p:nvSpPr>
        <p:spPr/>
        <p:txBody>
          <a:bodyPr/>
          <a:lstStyle/>
          <a:p>
            <a:fld id="{E5A3AB87-25C7-46E7-8D59-3D502D4C2C49}" type="slidenum">
              <a:rPr lang="en-US" smtClean="0"/>
              <a:t>29</a:t>
            </a:fld>
            <a:endParaRPr lang="en-US"/>
          </a:p>
        </p:txBody>
      </p:sp>
    </p:spTree>
    <p:extLst>
      <p:ext uri="{BB962C8B-B14F-4D97-AF65-F5344CB8AC3E}">
        <p14:creationId xmlns:p14="http://schemas.microsoft.com/office/powerpoint/2010/main" val="2766023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is the art of manipulating people to divulge personal or confidential information. It is used in many types of Cyberattacks, and can have devastating consequences. In this section, we will explore the definition of Social Engineering, and the common techniques used in such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3</a:t>
            </a:fld>
            <a:endParaRPr lang="en-US"/>
          </a:p>
        </p:txBody>
      </p:sp>
    </p:spTree>
    <p:extLst>
      <p:ext uri="{BB962C8B-B14F-4D97-AF65-F5344CB8AC3E}">
        <p14:creationId xmlns:p14="http://schemas.microsoft.com/office/powerpoint/2010/main" val="304735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Defending against Social Engineering attacks requires a combination of awareness and technology. In this section, we will explore some best practices for securing personal information, and discuss the importance of effective security awareness training.</a:t>
            </a:r>
          </a:p>
        </p:txBody>
      </p:sp>
      <p:sp>
        <p:nvSpPr>
          <p:cNvPr id="4" name="Slide Number Placeholder 3"/>
          <p:cNvSpPr>
            <a:spLocks noGrp="1"/>
          </p:cNvSpPr>
          <p:nvPr>
            <p:ph type="sldNum" sz="quarter" idx="5"/>
          </p:nvPr>
        </p:nvSpPr>
        <p:spPr/>
        <p:txBody>
          <a:bodyPr/>
          <a:lstStyle/>
          <a:p>
            <a:fld id="{E5A3AB87-25C7-46E7-8D59-3D502D4C2C49}" type="slidenum">
              <a:rPr lang="en-US" smtClean="0"/>
              <a:t>30</a:t>
            </a:fld>
            <a:endParaRPr lang="en-US"/>
          </a:p>
        </p:txBody>
      </p:sp>
    </p:spTree>
    <p:extLst>
      <p:ext uri="{BB962C8B-B14F-4D97-AF65-F5344CB8AC3E}">
        <p14:creationId xmlns:p14="http://schemas.microsoft.com/office/powerpoint/2010/main" val="2999319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Resource 14</a:t>
            </a:r>
          </a:p>
        </p:txBody>
      </p:sp>
      <p:sp>
        <p:nvSpPr>
          <p:cNvPr id="4" name="Slide Number Placeholder 3"/>
          <p:cNvSpPr>
            <a:spLocks noGrp="1"/>
          </p:cNvSpPr>
          <p:nvPr>
            <p:ph type="sldNum" sz="quarter" idx="5"/>
          </p:nvPr>
        </p:nvSpPr>
        <p:spPr/>
        <p:txBody>
          <a:bodyPr/>
          <a:lstStyle/>
          <a:p>
            <a:fld id="{E5A3AB87-25C7-46E7-8D59-3D502D4C2C49}" type="slidenum">
              <a:rPr lang="en-US" smtClean="0"/>
              <a:t>31</a:t>
            </a:fld>
            <a:endParaRPr lang="en-US"/>
          </a:p>
        </p:txBody>
      </p:sp>
    </p:spTree>
    <p:extLst>
      <p:ext uri="{BB962C8B-B14F-4D97-AF65-F5344CB8AC3E}">
        <p14:creationId xmlns:p14="http://schemas.microsoft.com/office/powerpoint/2010/main" val="1700117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of Resource 12</a:t>
            </a:r>
          </a:p>
        </p:txBody>
      </p:sp>
      <p:sp>
        <p:nvSpPr>
          <p:cNvPr id="4" name="Slide Number Placeholder 3"/>
          <p:cNvSpPr>
            <a:spLocks noGrp="1"/>
          </p:cNvSpPr>
          <p:nvPr>
            <p:ph type="sldNum" sz="quarter" idx="5"/>
          </p:nvPr>
        </p:nvSpPr>
        <p:spPr/>
        <p:txBody>
          <a:bodyPr/>
          <a:lstStyle/>
          <a:p>
            <a:fld id="{E5A3AB87-25C7-46E7-8D59-3D502D4C2C49}" type="slidenum">
              <a:rPr lang="en-US" smtClean="0"/>
              <a:t>32</a:t>
            </a:fld>
            <a:endParaRPr lang="en-US"/>
          </a:p>
        </p:txBody>
      </p:sp>
    </p:spTree>
    <p:extLst>
      <p:ext uri="{BB962C8B-B14F-4D97-AF65-F5344CB8AC3E}">
        <p14:creationId xmlns:p14="http://schemas.microsoft.com/office/powerpoint/2010/main" val="4095947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Engineering is the art of manipulating people to divulge personal or confidential information. It is used in many types of Cyberattacks, and can have devastating consequences. In this section, we will explore the definition of Social Engineering, and the common techniques used in such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4</a:t>
            </a:fld>
            <a:endParaRPr lang="en-US"/>
          </a:p>
        </p:txBody>
      </p:sp>
    </p:spTree>
    <p:extLst>
      <p:ext uri="{BB962C8B-B14F-4D97-AF65-F5344CB8AC3E}">
        <p14:creationId xmlns:p14="http://schemas.microsoft.com/office/powerpoint/2010/main" val="364143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defining what Social Engineering is, and explore the common techniques used in Social Engineering attacks. Next, we will discuss how Social Engineering is used in Cyberattacks, and the impact it can have on individuals and organizations. Finally, we will provide tips on how to defend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5</a:t>
            </a:fld>
            <a:endParaRPr lang="en-US"/>
          </a:p>
        </p:txBody>
      </p:sp>
    </p:spTree>
    <p:extLst>
      <p:ext uri="{BB962C8B-B14F-4D97-AF65-F5344CB8AC3E}">
        <p14:creationId xmlns:p14="http://schemas.microsoft.com/office/powerpoint/2010/main" val="393448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defining what Social Engineering is, and explore the common techniques used in Social Engineering attacks. Next, we will discuss how Social Engineering is used in Cyberattacks, and the impact it can have on individuals and organizations. Finally, we will provide tips on how to defend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6</a:t>
            </a:fld>
            <a:endParaRPr lang="en-US"/>
          </a:p>
        </p:txBody>
      </p:sp>
    </p:spTree>
    <p:extLst>
      <p:ext uri="{BB962C8B-B14F-4D97-AF65-F5344CB8AC3E}">
        <p14:creationId xmlns:p14="http://schemas.microsoft.com/office/powerpoint/2010/main" val="345395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defining what Social Engineering is, and explore the common techniques used in Social Engineering attacks. Next, we will discuss how Social Engineering is used in Cyberattacks, and the impact it can have on individuals and organizations. Finally, we will provide tips on how to defend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7</a:t>
            </a:fld>
            <a:endParaRPr lang="en-US"/>
          </a:p>
        </p:txBody>
      </p:sp>
    </p:spTree>
    <p:extLst>
      <p:ext uri="{BB962C8B-B14F-4D97-AF65-F5344CB8AC3E}">
        <p14:creationId xmlns:p14="http://schemas.microsoft.com/office/powerpoint/2010/main" val="184913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defining what Social Engineering is, and explore the common techniques used in Social Engineering attacks. Next, we will discuss how Social Engineering is used in Cyberattacks, and the impact it can have on individuals and organizations. Finally, we will provide tips on how to defend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8</a:t>
            </a:fld>
            <a:endParaRPr lang="en-US"/>
          </a:p>
        </p:txBody>
      </p:sp>
    </p:spTree>
    <p:extLst>
      <p:ext uri="{BB962C8B-B14F-4D97-AF65-F5344CB8AC3E}">
        <p14:creationId xmlns:p14="http://schemas.microsoft.com/office/powerpoint/2010/main" val="1728936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start by defining what Social Engineering is, and explore the common techniques used in Social Engineering attacks. Next, we will discuss how Social Engineering is used in Cyberattacks, and the impact it can have on individuals and organizations. Finally, we will provide tips on how to defend yourself against Social Engineering attacks.</a:t>
            </a:r>
          </a:p>
        </p:txBody>
      </p:sp>
      <p:sp>
        <p:nvSpPr>
          <p:cNvPr id="4" name="Slide Number Placeholder 3"/>
          <p:cNvSpPr>
            <a:spLocks noGrp="1"/>
          </p:cNvSpPr>
          <p:nvPr>
            <p:ph type="sldNum" sz="quarter" idx="5"/>
          </p:nvPr>
        </p:nvSpPr>
        <p:spPr/>
        <p:txBody>
          <a:bodyPr/>
          <a:lstStyle/>
          <a:p>
            <a:fld id="{E5A3AB87-25C7-46E7-8D59-3D502D4C2C49}" type="slidenum">
              <a:rPr lang="en-US" smtClean="0"/>
              <a:t>9</a:t>
            </a:fld>
            <a:endParaRPr lang="en-US"/>
          </a:p>
        </p:txBody>
      </p:sp>
    </p:spTree>
    <p:extLst>
      <p:ext uri="{BB962C8B-B14F-4D97-AF65-F5344CB8AC3E}">
        <p14:creationId xmlns:p14="http://schemas.microsoft.com/office/powerpoint/2010/main" val="4159307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1A62-7F65-7188-4534-D8C511F8E6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A3E055-66AC-FC25-3ACC-E543078C7C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EBCFE-E17E-18E8-468E-70783D9923D0}"/>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5" name="Footer Placeholder 4">
            <a:extLst>
              <a:ext uri="{FF2B5EF4-FFF2-40B4-BE49-F238E27FC236}">
                <a16:creationId xmlns:a16="http://schemas.microsoft.com/office/drawing/2014/main" id="{A3616E2B-089C-3A02-F63C-9F51F8DFA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A4BF6-E9D9-AD34-9957-22D6E2E76B30}"/>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76761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7DE2-22C2-B9C3-8CF8-62607E36F8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AE95F-86D7-5B18-5C3C-BFC6C5BFE6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AD965-2FC9-1176-C9D4-3DF38D10A209}"/>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5" name="Footer Placeholder 4">
            <a:extLst>
              <a:ext uri="{FF2B5EF4-FFF2-40B4-BE49-F238E27FC236}">
                <a16:creationId xmlns:a16="http://schemas.microsoft.com/office/drawing/2014/main" id="{C7355D31-F7B5-90AB-969C-AA9FDAD0C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DC919-9C8A-80C4-3093-58F488DAC620}"/>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878737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3B19E-E004-E3F2-C20D-B1D134FA89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AF7E23-34BD-3963-5ACC-48B5E65999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0CB8F-7B22-D5B5-320F-E8C8E55C92C7}"/>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5" name="Footer Placeholder 4">
            <a:extLst>
              <a:ext uri="{FF2B5EF4-FFF2-40B4-BE49-F238E27FC236}">
                <a16:creationId xmlns:a16="http://schemas.microsoft.com/office/drawing/2014/main" id="{39E47BE2-4C35-4B58-31F3-44B610839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6103C-593B-CC1B-5670-A7EDD6326FBE}"/>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3384810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8663-DFCE-F399-D0CE-8A1FAD293C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8E0B9C-D008-06F8-B274-D731721DDC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12AFF4-81EE-3DB3-EE14-430182AFB317}"/>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5" name="Footer Placeholder 4">
            <a:extLst>
              <a:ext uri="{FF2B5EF4-FFF2-40B4-BE49-F238E27FC236}">
                <a16:creationId xmlns:a16="http://schemas.microsoft.com/office/drawing/2014/main" id="{EEC3D9DE-581B-106C-C7EF-77CCD592D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292C1-97DC-6BD7-7DF0-774DF856A664}"/>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3444049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0972-82D4-E124-484F-F4664413E1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FC34C9-AE0F-2558-7920-296235792D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9AE05E-F51E-A9A4-07C3-7C252134D7B5}"/>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5" name="Footer Placeholder 4">
            <a:extLst>
              <a:ext uri="{FF2B5EF4-FFF2-40B4-BE49-F238E27FC236}">
                <a16:creationId xmlns:a16="http://schemas.microsoft.com/office/drawing/2014/main" id="{0C410080-02BA-64BE-ED5C-2480A45D3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810AC-308B-1054-7197-E4A4B8124146}"/>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98566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9C54-B5CE-CCBE-CFC5-DDC0A13B68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D49E5-08C5-581B-8749-C6A171A4E5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0ADC8-D35F-8BBA-E100-A07F297C7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164C2-D4CD-2D6D-A1E7-964E90A1E6E8}"/>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6" name="Footer Placeholder 5">
            <a:extLst>
              <a:ext uri="{FF2B5EF4-FFF2-40B4-BE49-F238E27FC236}">
                <a16:creationId xmlns:a16="http://schemas.microsoft.com/office/drawing/2014/main" id="{E4F33ECA-6FBA-9E11-6CFF-F7DD3B76E3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1E6E68-ACAC-4217-8070-3674FFE956C8}"/>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233393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3405-8812-17F7-CA54-98C933D4F0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E37AFA-745A-6424-6496-23913356B2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1BE0EA-CC69-46A2-D5EC-07DA9D9A78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4C170-115D-DBFA-80F2-EE59756CB2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12BFAD-E727-9B28-AB37-1F3E725F20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5C33E3-DF8E-59E9-19ED-80394FD36537}"/>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8" name="Footer Placeholder 7">
            <a:extLst>
              <a:ext uri="{FF2B5EF4-FFF2-40B4-BE49-F238E27FC236}">
                <a16:creationId xmlns:a16="http://schemas.microsoft.com/office/drawing/2014/main" id="{1330C84F-9CBF-9C26-5203-C8B0D9D0FE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B00EA6-CE2D-C455-2B9F-ACDD44E772D2}"/>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294341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2F40A-67B6-38E0-F8FC-1836E76E87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2AE8AE-E862-89AF-5007-C98E2EBA9558}"/>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4" name="Footer Placeholder 3">
            <a:extLst>
              <a:ext uri="{FF2B5EF4-FFF2-40B4-BE49-F238E27FC236}">
                <a16:creationId xmlns:a16="http://schemas.microsoft.com/office/drawing/2014/main" id="{4A3DAA15-DDD6-D9BD-B69D-0D93C6AA92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66B259-BB84-913B-BCB4-4B7AED752870}"/>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171009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716731-6E07-9A5D-7BCE-6D49FB05C25E}"/>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3" name="Footer Placeholder 2">
            <a:extLst>
              <a:ext uri="{FF2B5EF4-FFF2-40B4-BE49-F238E27FC236}">
                <a16:creationId xmlns:a16="http://schemas.microsoft.com/office/drawing/2014/main" id="{EE90C225-D21B-9DAD-FED9-EFC239F6E1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E76F3-35E5-F9BE-E54D-385CB93A61B7}"/>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4239139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A86BD-285B-E730-332E-C31C727EB7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4FA251-428E-2308-D88B-C49C3FBC1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6497CA-2FD6-177E-DA98-D21B29B9E2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3186EF-2BEF-2CF1-A57B-411DEDA9B808}"/>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6" name="Footer Placeholder 5">
            <a:extLst>
              <a:ext uri="{FF2B5EF4-FFF2-40B4-BE49-F238E27FC236}">
                <a16:creationId xmlns:a16="http://schemas.microsoft.com/office/drawing/2014/main" id="{7620036C-0265-57CC-C781-8319A53B9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DEB51D-8690-53C1-D82A-6BF96A3222DB}"/>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189592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F1DD-0D1E-7005-FEC4-4017A10560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9138DC-DED3-9A91-1CDD-F2C3C8A3D9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2841D5-533C-71F8-6065-3F76F7B00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D5AD4-258D-B9A1-3F82-E75798751337}"/>
              </a:ext>
            </a:extLst>
          </p:cNvPr>
          <p:cNvSpPr>
            <a:spLocks noGrp="1"/>
          </p:cNvSpPr>
          <p:nvPr>
            <p:ph type="dt" sz="half" idx="10"/>
          </p:nvPr>
        </p:nvSpPr>
        <p:spPr/>
        <p:txBody>
          <a:bodyPr/>
          <a:lstStyle/>
          <a:p>
            <a:fld id="{B7625E81-1277-458A-BDB2-02684B652F0F}" type="datetimeFigureOut">
              <a:rPr lang="en-US" smtClean="0"/>
              <a:t>9/18/2024</a:t>
            </a:fld>
            <a:endParaRPr lang="en-US"/>
          </a:p>
        </p:txBody>
      </p:sp>
      <p:sp>
        <p:nvSpPr>
          <p:cNvPr id="6" name="Footer Placeholder 5">
            <a:extLst>
              <a:ext uri="{FF2B5EF4-FFF2-40B4-BE49-F238E27FC236}">
                <a16:creationId xmlns:a16="http://schemas.microsoft.com/office/drawing/2014/main" id="{B6617321-DB58-3161-BBC6-5451618D3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D6E54F-3456-6188-9102-511DC6BE392C}"/>
              </a:ext>
            </a:extLst>
          </p:cNvPr>
          <p:cNvSpPr>
            <a:spLocks noGrp="1"/>
          </p:cNvSpPr>
          <p:nvPr>
            <p:ph type="sldNum" sz="quarter" idx="12"/>
          </p:nvPr>
        </p:nvSpPr>
        <p:spPr/>
        <p:txBody>
          <a:bodyPr/>
          <a:lstStyle/>
          <a:p>
            <a:fld id="{E7D7C3CF-134D-4E98-9821-53521E0A4E0F}" type="slidenum">
              <a:rPr lang="en-US" smtClean="0"/>
              <a:t>‹#›</a:t>
            </a:fld>
            <a:endParaRPr lang="en-US"/>
          </a:p>
        </p:txBody>
      </p:sp>
    </p:spTree>
    <p:extLst>
      <p:ext uri="{BB962C8B-B14F-4D97-AF65-F5344CB8AC3E}">
        <p14:creationId xmlns:p14="http://schemas.microsoft.com/office/powerpoint/2010/main" val="1591901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0CDA5A-1E19-956C-ABC6-B0D1C9284E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05C89A-6CB5-7C60-9FD0-F235704650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68135-A6DB-6D25-16F8-FE374FD2B7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625E81-1277-458A-BDB2-02684B652F0F}" type="datetimeFigureOut">
              <a:rPr lang="en-US" smtClean="0"/>
              <a:t>9/18/2024</a:t>
            </a:fld>
            <a:endParaRPr lang="en-US"/>
          </a:p>
        </p:txBody>
      </p:sp>
      <p:sp>
        <p:nvSpPr>
          <p:cNvPr id="5" name="Footer Placeholder 4">
            <a:extLst>
              <a:ext uri="{FF2B5EF4-FFF2-40B4-BE49-F238E27FC236}">
                <a16:creationId xmlns:a16="http://schemas.microsoft.com/office/drawing/2014/main" id="{6AFB640A-295C-1F2A-9772-8898B7B68A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6D9E1B-51AB-3C9B-0891-37FE589453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7C3CF-134D-4E98-9821-53521E0A4E0F}" type="slidenum">
              <a:rPr lang="en-US" smtClean="0"/>
              <a:t>‹#›</a:t>
            </a:fld>
            <a:endParaRPr lang="en-US"/>
          </a:p>
        </p:txBody>
      </p:sp>
    </p:spTree>
    <p:extLst>
      <p:ext uri="{BB962C8B-B14F-4D97-AF65-F5344CB8AC3E}">
        <p14:creationId xmlns:p14="http://schemas.microsoft.com/office/powerpoint/2010/main" val="73592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mailto:info@zalnet.pl"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8" Type="http://schemas.openxmlformats.org/officeDocument/2006/relationships/hyperlink" Target="https://azure.microsoft.com/en-us/blog/azure-openai-service-powers-the-microsoft-copilot-ecosystem/" TargetMode="External"/><Relationship Id="rId3" Type="http://schemas.openxmlformats.org/officeDocument/2006/relationships/image" Target="../media/image44.jpeg"/><Relationship Id="rId7" Type="http://schemas.openxmlformats.org/officeDocument/2006/relationships/hyperlink" Target="https://forwardforever.com/building-smarter-copilots-with-copilot-studio-and-azure-openai-integration/"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s://www.dev4side.com/en/blog/azure-openai-service" TargetMode="External"/><Relationship Id="rId5" Type="http://schemas.openxmlformats.org/officeDocument/2006/relationships/hyperlink" Target="https://learn.microsoft.com/en-us/mem/intune/protect/encrypt-devices-filevault" TargetMode="External"/><Relationship Id="rId4" Type="http://schemas.openxmlformats.org/officeDocument/2006/relationships/hyperlink" Target="https://startups.microsoft.com/blog/8-steps-to-building-an-azure-openai-copilot-for-your-startu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97C6C973-F90A-5F43-737B-AD39F1528907}"/>
              </a:ext>
            </a:extLst>
          </p:cNvPr>
          <p:cNvPicPr>
            <a:picLocks noChangeAspect="1"/>
          </p:cNvPicPr>
          <p:nvPr/>
        </p:nvPicPr>
        <p:blipFill>
          <a:blip r:embed="rId3"/>
          <a:srcRect r="3094" b="1"/>
          <a:stretch/>
        </p:blipFill>
        <p:spPr>
          <a:xfrm>
            <a:off x="20" y="1282"/>
            <a:ext cx="12191980" cy="6856718"/>
          </a:xfrm>
          <a:prstGeom prst="rect">
            <a:avLst/>
          </a:prstGeom>
        </p:spPr>
      </p:pic>
    </p:spTree>
    <p:extLst>
      <p:ext uri="{BB962C8B-B14F-4D97-AF65-F5344CB8AC3E}">
        <p14:creationId xmlns:p14="http://schemas.microsoft.com/office/powerpoint/2010/main" val="2676384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9" name="Rectangle 16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B6F29-CB3E-3C0B-EAF9-633D76C500D4}"/>
              </a:ext>
            </a:extLst>
          </p:cNvPr>
          <p:cNvSpPr>
            <a:spLocks noGrp="1"/>
          </p:cNvSpPr>
          <p:nvPr>
            <p:ph type="title"/>
          </p:nvPr>
        </p:nvSpPr>
        <p:spPr>
          <a:xfrm>
            <a:off x="838200" y="365125"/>
            <a:ext cx="5558489" cy="1325563"/>
          </a:xfrm>
        </p:spPr>
        <p:txBody>
          <a:bodyPr vert="horz" lIns="91440" tIns="45720" rIns="91440" bIns="45720" rtlCol="0" anchor="ctr">
            <a:normAutofit/>
          </a:bodyPr>
          <a:lstStyle/>
          <a:p>
            <a:r>
              <a:rPr lang="en-US" b="1" i="0" kern="1200">
                <a:solidFill>
                  <a:schemeClr val="tx1"/>
                </a:solidFill>
                <a:effectLst/>
                <a:latin typeface="+mj-lt"/>
                <a:ea typeface="+mj-ea"/>
                <a:cs typeface="+mj-cs"/>
              </a:rPr>
              <a:t>Future of Microsoft Copilots</a:t>
            </a:r>
          </a:p>
        </p:txBody>
      </p:sp>
      <p:sp>
        <p:nvSpPr>
          <p:cNvPr id="171" name="Freeform: Shape 17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64FAF54A-A3EE-4429-FB59-02CC99F924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200" y="1825625"/>
            <a:ext cx="5558489" cy="4351338"/>
          </a:xfrm>
        </p:spPr>
        <p:txBody>
          <a:bodyPr>
            <a:normAutofit/>
          </a:bodyPr>
          <a:lstStyle/>
          <a:p>
            <a:r>
              <a:rPr lang="en-US" sz="2600" b="1"/>
              <a:t>Continuous Learning: </a:t>
            </a:r>
            <a:r>
              <a:rPr lang="en-US" sz="2600"/>
              <a:t>Copilots are designed to learn and improve over time, becoming more accurate and helpful.</a:t>
            </a:r>
          </a:p>
          <a:p>
            <a:r>
              <a:rPr lang="en-US" sz="2600" b="1"/>
              <a:t>Expanded Capabilities: </a:t>
            </a:r>
            <a:r>
              <a:rPr lang="en-US" sz="2600"/>
              <a:t>Future updates will bring more features, making Copilots even more versatile.</a:t>
            </a:r>
          </a:p>
          <a:p>
            <a:r>
              <a:rPr lang="en-US" sz="2600" b="1"/>
              <a:t>Broader Integration: </a:t>
            </a:r>
            <a:r>
              <a:rPr lang="en-US" sz="2600"/>
              <a:t>Expect deeper integration with other Microsoft services and third-party applications.</a:t>
            </a:r>
          </a:p>
        </p:txBody>
      </p:sp>
      <p:sp>
        <p:nvSpPr>
          <p:cNvPr id="173" name="Oval 17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Block Arc 17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Freeform: Shape 17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9" name="Straight Connector 17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3" name="Arc 18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5" name="Freeform: Shape 18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772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 name="Rectangle 206">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BCFE0EE-EA79-786C-CDB0-9072BFD23E65}"/>
              </a:ext>
            </a:extLst>
          </p:cNvPr>
          <p:cNvPicPr>
            <a:picLocks noChangeAspect="1"/>
          </p:cNvPicPr>
          <p:nvPr/>
        </p:nvPicPr>
        <p:blipFill>
          <a:blip r:embed="rId3"/>
          <a:srcRect l="14661"/>
          <a:stretch/>
        </p:blipFill>
        <p:spPr>
          <a:xfrm>
            <a:off x="-9527" y="3725"/>
            <a:ext cx="5846165" cy="6850548"/>
          </a:xfrm>
          <a:prstGeom prst="rect">
            <a:avLst/>
          </a:prstGeom>
        </p:spPr>
      </p:pic>
      <p:grpSp>
        <p:nvGrpSpPr>
          <p:cNvPr id="209" name="Group 208">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210" name="Freeform: Shape 209">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213" name="Freeform: Shape 212">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4" name="Freeform: Shape 213">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D41B6F29-CB3E-3C0B-EAF9-633D76C500D4}"/>
              </a:ext>
            </a:extLst>
          </p:cNvPr>
          <p:cNvSpPr>
            <a:spLocks noGrp="1"/>
          </p:cNvSpPr>
          <p:nvPr>
            <p:ph type="title"/>
          </p:nvPr>
        </p:nvSpPr>
        <p:spPr>
          <a:xfrm>
            <a:off x="6094105" y="802955"/>
            <a:ext cx="4977976" cy="1454051"/>
          </a:xfrm>
        </p:spPr>
        <p:txBody>
          <a:bodyPr vert="horz" lIns="91440" tIns="45720" rIns="91440" bIns="45720" rtlCol="0" anchor="b">
            <a:normAutofit/>
          </a:bodyPr>
          <a:lstStyle/>
          <a:p>
            <a:r>
              <a:rPr lang="en-US" sz="4000" b="1" i="0" dirty="0">
                <a:effectLst/>
              </a:rPr>
              <a:t>Getting Started with Microsoft Copilots</a:t>
            </a:r>
          </a:p>
        </p:txBody>
      </p:sp>
      <p:sp>
        <p:nvSpPr>
          <p:cNvPr id="4" name="Content Placeholder 3">
            <a:extLst>
              <a:ext uri="{FF2B5EF4-FFF2-40B4-BE49-F238E27FC236}">
                <a16:creationId xmlns:a16="http://schemas.microsoft.com/office/drawing/2014/main" id="{64FAF54A-A3EE-4429-FB59-02CC99F924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0972" y="2781349"/>
            <a:ext cx="4977578" cy="3639289"/>
          </a:xfrm>
        </p:spPr>
        <p:txBody>
          <a:bodyPr anchor="ctr">
            <a:normAutofit/>
          </a:bodyPr>
          <a:lstStyle/>
          <a:p>
            <a:r>
              <a:rPr lang="en-US" sz="2400" b="1" dirty="0"/>
              <a:t>Access</a:t>
            </a:r>
            <a:r>
              <a:rPr lang="en-US" sz="2400" dirty="0"/>
              <a:t>: Available to Microsoft 365 subscribers, Copilots can be accessed directly within the applications.</a:t>
            </a:r>
          </a:p>
          <a:p>
            <a:r>
              <a:rPr lang="en-US" sz="2400" b="1" dirty="0"/>
              <a:t>Training</a:t>
            </a:r>
            <a:r>
              <a:rPr lang="en-US" sz="2400" dirty="0"/>
              <a:t>: Microsoft offers tutorials and resources to help users get the most out of Copilots.</a:t>
            </a:r>
          </a:p>
          <a:p>
            <a:r>
              <a:rPr lang="en-US" sz="2400" b="1" dirty="0"/>
              <a:t>Support</a:t>
            </a:r>
            <a:r>
              <a:rPr lang="en-US" sz="2400" dirty="0"/>
              <a:t>: Dedicated support is available to assist with any issues or questions regarding Copilot usage.</a:t>
            </a:r>
          </a:p>
          <a:p>
            <a:pPr marL="0" indent="0">
              <a:buNone/>
            </a:pPr>
            <a:endParaRPr lang="en-US" sz="1800" dirty="0">
              <a:solidFill>
                <a:schemeClr val="tx2"/>
              </a:solidFill>
            </a:endParaRPr>
          </a:p>
        </p:txBody>
      </p:sp>
    </p:spTree>
    <p:extLst>
      <p:ext uri="{BB962C8B-B14F-4D97-AF65-F5344CB8AC3E}">
        <p14:creationId xmlns:p14="http://schemas.microsoft.com/office/powerpoint/2010/main" val="2090189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6"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118" name="Rectangle 117">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B6F29-CB3E-3C0B-EAF9-633D76C500D4}"/>
              </a:ext>
            </a:extLst>
          </p:cNvPr>
          <p:cNvSpPr>
            <a:spLocks noGrp="1"/>
          </p:cNvSpPr>
          <p:nvPr>
            <p:ph type="title"/>
          </p:nvPr>
        </p:nvSpPr>
        <p:spPr>
          <a:xfrm>
            <a:off x="6735152" y="222839"/>
            <a:ext cx="4554680" cy="1708243"/>
          </a:xfrm>
        </p:spPr>
        <p:txBody>
          <a:bodyPr vert="horz" lIns="91440" tIns="45720" rIns="91440" bIns="45720" rtlCol="0" anchor="ctr">
            <a:normAutofit/>
          </a:bodyPr>
          <a:lstStyle/>
          <a:p>
            <a:r>
              <a:rPr lang="en-US" sz="4000" b="1" i="0" kern="1200" dirty="0">
                <a:solidFill>
                  <a:schemeClr val="tx1"/>
                </a:solidFill>
                <a:effectLst/>
                <a:latin typeface="+mj-lt"/>
                <a:ea typeface="+mj-ea"/>
                <a:cs typeface="+mj-cs"/>
              </a:rPr>
              <a:t>Introduction to Azure OpenAI</a:t>
            </a:r>
          </a:p>
        </p:txBody>
      </p:sp>
      <p:pic>
        <p:nvPicPr>
          <p:cNvPr id="7" name="Picture 6">
            <a:extLst>
              <a:ext uri="{FF2B5EF4-FFF2-40B4-BE49-F238E27FC236}">
                <a16:creationId xmlns:a16="http://schemas.microsoft.com/office/drawing/2014/main" id="{E31AF2B3-A4B8-1D4C-14D6-1BD26F92A3D2}"/>
              </a:ext>
            </a:extLst>
          </p:cNvPr>
          <p:cNvPicPr>
            <a:picLocks noChangeAspect="1"/>
          </p:cNvPicPr>
          <p:nvPr/>
        </p:nvPicPr>
        <p:blipFill>
          <a:blip r:embed="rId3"/>
          <a:srcRect r="11014" b="1"/>
          <a:stretch/>
        </p:blipFill>
        <p:spPr>
          <a:xfrm>
            <a:off x="761367" y="1228026"/>
            <a:ext cx="4541003" cy="4401951"/>
          </a:xfrm>
          <a:prstGeom prst="rect">
            <a:avLst/>
          </a:prstGeom>
        </p:spPr>
      </p:pic>
      <p:sp>
        <p:nvSpPr>
          <p:cNvPr id="4" name="Content Placeholder 3">
            <a:extLst>
              <a:ext uri="{FF2B5EF4-FFF2-40B4-BE49-F238E27FC236}">
                <a16:creationId xmlns:a16="http://schemas.microsoft.com/office/drawing/2014/main" id="{64FAF54A-A3EE-4429-FB59-02CC99F924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10960" y="2153920"/>
            <a:ext cx="5496560" cy="4551680"/>
          </a:xfrm>
        </p:spPr>
        <p:txBody>
          <a:bodyPr anchor="ctr">
            <a:noAutofit/>
          </a:bodyPr>
          <a:lstStyle/>
          <a:p>
            <a:pPr>
              <a:spcBef>
                <a:spcPts val="2500"/>
              </a:spcBef>
            </a:pPr>
            <a:r>
              <a:rPr lang="en-US" dirty="0"/>
              <a:t>Azure OpenAI combines the power of OpenAI's models with Microsoft Azure's infrastructure.</a:t>
            </a:r>
          </a:p>
          <a:p>
            <a:pPr>
              <a:spcBef>
                <a:spcPts val="2500"/>
              </a:spcBef>
            </a:pPr>
            <a:r>
              <a:rPr lang="en-US" dirty="0"/>
              <a:t>Provides access to advanced AI capabilities, including natural language processing and computer vision.</a:t>
            </a:r>
          </a:p>
          <a:p>
            <a:pPr>
              <a:spcBef>
                <a:spcPts val="2500"/>
              </a:spcBef>
            </a:pPr>
            <a:r>
              <a:rPr lang="en-US" dirty="0"/>
              <a:t>Aims to simplify the development and deployment of AI solutions for businesses.</a:t>
            </a:r>
          </a:p>
        </p:txBody>
      </p:sp>
    </p:spTree>
    <p:extLst>
      <p:ext uri="{BB962C8B-B14F-4D97-AF65-F5344CB8AC3E}">
        <p14:creationId xmlns:p14="http://schemas.microsoft.com/office/powerpoint/2010/main" val="1951641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F81EDBB-E3A6-23BD-C387-E327FF0E9D31}"/>
              </a:ext>
            </a:extLst>
          </p:cNvPr>
          <p:cNvPicPr>
            <a:picLocks noChangeAspect="1"/>
          </p:cNvPicPr>
          <p:nvPr/>
        </p:nvPicPr>
        <p:blipFill>
          <a:blip r:embed="rId3"/>
          <a:srcRect l="15049" r="-1" b="-1"/>
          <a:stretch/>
        </p:blipFill>
        <p:spPr>
          <a:xfrm>
            <a:off x="2522356" y="10"/>
            <a:ext cx="9669642" cy="6857990"/>
          </a:xfrm>
          <a:prstGeom prst="rect">
            <a:avLst/>
          </a:prstGeom>
        </p:spPr>
      </p:pic>
      <p:sp>
        <p:nvSpPr>
          <p:cNvPr id="66" name="Rectangle 6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3DCE2F-94C5-B9B3-B8C6-4EF3E5F09A70}"/>
              </a:ext>
            </a:extLst>
          </p:cNvPr>
          <p:cNvSpPr>
            <a:spLocks noGrp="1"/>
          </p:cNvSpPr>
          <p:nvPr>
            <p:ph type="title"/>
          </p:nvPr>
        </p:nvSpPr>
        <p:spPr>
          <a:xfrm>
            <a:off x="259080" y="304165"/>
            <a:ext cx="7645400" cy="1443355"/>
          </a:xfrm>
        </p:spPr>
        <p:txBody>
          <a:bodyPr vert="horz" lIns="91440" tIns="45720" rIns="91440" bIns="45720" rtlCol="0" anchor="ctr">
            <a:normAutofit/>
          </a:bodyPr>
          <a:lstStyle/>
          <a:p>
            <a:pPr marR="0" lvl="0">
              <a:spcAft>
                <a:spcPts val="800"/>
              </a:spcAft>
              <a:buSzPts val="1000"/>
              <a:tabLst>
                <a:tab pos="457200" algn="l"/>
              </a:tabLst>
            </a:pPr>
            <a:r>
              <a:rPr lang="en-US" sz="4000" b="1" dirty="0">
                <a:effectLst/>
              </a:rPr>
              <a:t>Benefits of Using Azure OpenAI</a:t>
            </a:r>
          </a:p>
        </p:txBody>
      </p:sp>
      <p:sp>
        <p:nvSpPr>
          <p:cNvPr id="8" name="Content Placeholder 7">
            <a:extLst>
              <a:ext uri="{FF2B5EF4-FFF2-40B4-BE49-F238E27FC236}">
                <a16:creationId xmlns:a16="http://schemas.microsoft.com/office/drawing/2014/main" id="{F7F5F5A3-AEEC-1B84-5D14-D373A90BDF5E}"/>
              </a:ext>
            </a:extLst>
          </p:cNvPr>
          <p:cNvSpPr>
            <a:spLocks noGrp="1"/>
          </p:cNvSpPr>
          <p:nvPr>
            <p:ph sz="half" idx="1"/>
          </p:nvPr>
        </p:nvSpPr>
        <p:spPr>
          <a:xfrm>
            <a:off x="81280" y="2048120"/>
            <a:ext cx="5303520" cy="4108839"/>
          </a:xfrm>
        </p:spPr>
        <p:txBody>
          <a:bodyPr vert="horz" lIns="91440" tIns="45720" rIns="91440" bIns="45720" rtlCol="0">
            <a:noAutofit/>
          </a:bodyPr>
          <a:lstStyle/>
          <a:p>
            <a:r>
              <a:rPr lang="en-US" b="1" i="0" dirty="0">
                <a:effectLst/>
              </a:rPr>
              <a:t>Scalability</a:t>
            </a:r>
            <a:r>
              <a:rPr lang="en-US" i="0" dirty="0">
                <a:effectLst/>
              </a:rPr>
              <a:t>: Easily adjust resources based on application needs.</a:t>
            </a:r>
          </a:p>
          <a:p>
            <a:r>
              <a:rPr lang="en-US" b="1" i="0" dirty="0">
                <a:effectLst/>
              </a:rPr>
              <a:t>Security</a:t>
            </a:r>
            <a:r>
              <a:rPr lang="en-US" i="0" dirty="0">
                <a:effectLst/>
              </a:rPr>
              <a:t>: Enterprise-grade security features ensure data protection and compliance.</a:t>
            </a:r>
          </a:p>
          <a:p>
            <a:r>
              <a:rPr lang="en-US" b="1" i="0" dirty="0">
                <a:effectLst/>
              </a:rPr>
              <a:t>Integration</a:t>
            </a:r>
            <a:r>
              <a:rPr lang="en-US" i="0" dirty="0">
                <a:effectLst/>
              </a:rPr>
              <a:t>: Seamless integration with existing Azure services enhances functionality.</a:t>
            </a:r>
          </a:p>
        </p:txBody>
      </p:sp>
    </p:spTree>
    <p:extLst>
      <p:ext uri="{BB962C8B-B14F-4D97-AF65-F5344CB8AC3E}">
        <p14:creationId xmlns:p14="http://schemas.microsoft.com/office/powerpoint/2010/main" val="16219093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74" name="Rectangle 7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DCE2F-94C5-B9B3-B8C6-4EF3E5F09A70}"/>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i="0" dirty="0">
                <a:effectLst/>
              </a:rPr>
              <a:t>Cost-Effectiveness</a:t>
            </a:r>
          </a:p>
        </p:txBody>
      </p:sp>
      <p:sp>
        <p:nvSpPr>
          <p:cNvPr id="8" name="Content Placeholder 7">
            <a:extLst>
              <a:ext uri="{FF2B5EF4-FFF2-40B4-BE49-F238E27FC236}">
                <a16:creationId xmlns:a16="http://schemas.microsoft.com/office/drawing/2014/main" id="{F7F5F5A3-AEEC-1B84-5D14-D373A90BDF5E}"/>
              </a:ext>
            </a:extLst>
          </p:cNvPr>
          <p:cNvSpPr>
            <a:spLocks noGrp="1"/>
          </p:cNvSpPr>
          <p:nvPr>
            <p:ph sz="half" idx="1"/>
          </p:nvPr>
        </p:nvSpPr>
        <p:spPr>
          <a:xfrm>
            <a:off x="761802" y="2324912"/>
            <a:ext cx="4646905" cy="4031437"/>
          </a:xfrm>
        </p:spPr>
        <p:txBody>
          <a:bodyPr vert="horz" lIns="91440" tIns="45720" rIns="91440" bIns="45720" rtlCol="0" anchor="ctr">
            <a:noAutofit/>
          </a:bodyPr>
          <a:lstStyle/>
          <a:p>
            <a:r>
              <a:rPr lang="en-US" i="0" dirty="0">
                <a:effectLst/>
              </a:rPr>
              <a:t>Pay-as-you-go pricing model allows businesses to pay only for what they use.</a:t>
            </a:r>
          </a:p>
          <a:p>
            <a:r>
              <a:rPr lang="en-US" i="0" dirty="0">
                <a:effectLst/>
              </a:rPr>
              <a:t>Flexible plans available for startups, enterprises, and non-profits.</a:t>
            </a:r>
          </a:p>
          <a:p>
            <a:r>
              <a:rPr lang="en-US" i="0" dirty="0">
                <a:effectLst/>
              </a:rPr>
              <a:t>Cost savings from reduced infrastructure management and resource allocation.</a:t>
            </a:r>
            <a:endParaRPr lang="en-US" dirty="0"/>
          </a:p>
        </p:txBody>
      </p:sp>
      <p:pic>
        <p:nvPicPr>
          <p:cNvPr id="54" name="Picture 53" descr="3D Hologram from iPad">
            <a:extLst>
              <a:ext uri="{FF2B5EF4-FFF2-40B4-BE49-F238E27FC236}">
                <a16:creationId xmlns:a16="http://schemas.microsoft.com/office/drawing/2014/main" id="{D9BD6800-8E99-B2C9-C033-BFE21333D818}"/>
              </a:ext>
            </a:extLst>
          </p:cNvPr>
          <p:cNvPicPr>
            <a:picLocks noChangeAspect="1"/>
          </p:cNvPicPr>
          <p:nvPr/>
        </p:nvPicPr>
        <p:blipFill>
          <a:blip r:embed="rId3"/>
          <a:srcRect l="11648" r="28951" b="-2"/>
          <a:stretch/>
        </p:blipFill>
        <p:spPr>
          <a:xfrm>
            <a:off x="6096000" y="1"/>
            <a:ext cx="6102825" cy="6858000"/>
          </a:xfrm>
          <a:prstGeom prst="rect">
            <a:avLst/>
          </a:prstGeom>
        </p:spPr>
      </p:pic>
    </p:spTree>
    <p:extLst>
      <p:ext uri="{BB962C8B-B14F-4D97-AF65-F5344CB8AC3E}">
        <p14:creationId xmlns:p14="http://schemas.microsoft.com/office/powerpoint/2010/main" val="3710902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4000" b="1" i="0" kern="1200" dirty="0">
                <a:solidFill>
                  <a:schemeClr val="tx1"/>
                </a:solidFill>
                <a:effectLst/>
                <a:latin typeface="+mj-lt"/>
                <a:ea typeface="+mj-ea"/>
                <a:cs typeface="+mj-cs"/>
              </a:rPr>
              <a:t>Pre-Trained Models</a:t>
            </a:r>
          </a:p>
        </p:txBody>
      </p:sp>
      <p:graphicFrame>
        <p:nvGraphicFramePr>
          <p:cNvPr id="49" name="Content Placeholder 5">
            <a:extLst>
              <a:ext uri="{FF2B5EF4-FFF2-40B4-BE49-F238E27FC236}">
                <a16:creationId xmlns:a16="http://schemas.microsoft.com/office/drawing/2014/main" id="{BA0A94A0-B847-9C05-1BB8-1663649EB6D4}"/>
              </a:ext>
            </a:extLst>
          </p:cNvPr>
          <p:cNvGraphicFramePr>
            <a:graphicFrameLocks noGrp="1"/>
          </p:cNvGraphicFramePr>
          <p:nvPr>
            <p:ph sz="half" idx="1"/>
            <p:extLst>
              <p:ext uri="{D42A27DB-BD31-4B8C-83A1-F6EECF244321}">
                <p14:modId xmlns:p14="http://schemas.microsoft.com/office/powerpoint/2010/main" val="37485177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59367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4000" b="1" i="0" kern="1200" dirty="0">
                <a:solidFill>
                  <a:schemeClr val="tx1"/>
                </a:solidFill>
                <a:effectLst/>
                <a:latin typeface="+mj-lt"/>
                <a:ea typeface="+mj-ea"/>
                <a:cs typeface="+mj-cs"/>
              </a:rPr>
              <a:t>Custom Model Creation</a:t>
            </a:r>
          </a:p>
        </p:txBody>
      </p:sp>
      <p:graphicFrame>
        <p:nvGraphicFramePr>
          <p:cNvPr id="47" name="Content Placeholder 5">
            <a:extLst>
              <a:ext uri="{FF2B5EF4-FFF2-40B4-BE49-F238E27FC236}">
                <a16:creationId xmlns:a16="http://schemas.microsoft.com/office/drawing/2014/main" id="{54B22D02-1185-DFF9-20B9-318FC2A213B2}"/>
              </a:ext>
            </a:extLst>
          </p:cNvPr>
          <p:cNvGraphicFramePr>
            <a:graphicFrameLocks noGrp="1"/>
          </p:cNvGraphicFramePr>
          <p:nvPr>
            <p:ph sz="half" idx="1"/>
            <p:extLst>
              <p:ext uri="{D42A27DB-BD31-4B8C-83A1-F6EECF244321}">
                <p14:modId xmlns:p14="http://schemas.microsoft.com/office/powerpoint/2010/main" val="2567763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93553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descr="People at the meeting desk">
            <a:extLst>
              <a:ext uri="{FF2B5EF4-FFF2-40B4-BE49-F238E27FC236}">
                <a16:creationId xmlns:a16="http://schemas.microsoft.com/office/drawing/2014/main" id="{5AF9F6BD-9696-F3CE-2219-4A3AF0870048}"/>
              </a:ext>
            </a:extLst>
          </p:cNvPr>
          <p:cNvPicPr>
            <a:picLocks noChangeAspect="1"/>
          </p:cNvPicPr>
          <p:nvPr/>
        </p:nvPicPr>
        <p:blipFill>
          <a:blip r:embed="rId3"/>
          <a:srcRect l="23111" r="32514"/>
          <a:stretch/>
        </p:blipFill>
        <p:spPr>
          <a:xfrm>
            <a:off x="-1" y="-2"/>
            <a:ext cx="5410198" cy="6858002"/>
          </a:xfrm>
          <a:prstGeom prst="rect">
            <a:avLst/>
          </a:prstGeom>
        </p:spPr>
      </p:pic>
      <p:sp useBgFill="1">
        <p:nvSpPr>
          <p:cNvPr id="94" name="Rectangle 9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b="1" i="0" dirty="0">
                <a:effectLst/>
              </a:rPr>
              <a:t>Enhanced Collaboration</a:t>
            </a:r>
          </a:p>
        </p:txBody>
      </p:sp>
      <p:sp>
        <p:nvSpPr>
          <p:cNvPr id="4" name="TextBox 3">
            <a:extLst>
              <a:ext uri="{FF2B5EF4-FFF2-40B4-BE49-F238E27FC236}">
                <a16:creationId xmlns:a16="http://schemas.microsoft.com/office/drawing/2014/main" id="{06ED93DC-3C1C-6DCC-F688-11BE021C022F}"/>
              </a:ext>
            </a:extLst>
          </p:cNvPr>
          <p:cNvSpPr txBox="1"/>
          <p:nvPr/>
        </p:nvSpPr>
        <p:spPr>
          <a:xfrm>
            <a:off x="6115316" y="2743200"/>
            <a:ext cx="5771883" cy="3535680"/>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800" dirty="0"/>
              <a:t>Integration with tools like Azure Machine Learning and Visual Studio Code.</a:t>
            </a:r>
          </a:p>
          <a:p>
            <a:pPr marL="285750" indent="-228600">
              <a:lnSpc>
                <a:spcPct val="90000"/>
              </a:lnSpc>
              <a:spcAft>
                <a:spcPts val="600"/>
              </a:spcAft>
              <a:buFont typeface="Arial" panose="020B0604020202020204" pitchFamily="34" charset="0"/>
              <a:buChar char="•"/>
            </a:pPr>
            <a:r>
              <a:rPr lang="en-US" sz="2800" b="0" i="0" dirty="0"/>
              <a:t>Web-based OpenAI Playground allows teams to experiment and share results easily.</a:t>
            </a:r>
            <a:endParaRPr lang="en-US" sz="2800" dirty="0"/>
          </a:p>
          <a:p>
            <a:pPr marL="285750" indent="-228600">
              <a:lnSpc>
                <a:spcPct val="90000"/>
              </a:lnSpc>
              <a:spcAft>
                <a:spcPts val="600"/>
              </a:spcAft>
              <a:buFont typeface="Arial" panose="020B0604020202020204" pitchFamily="34" charset="0"/>
              <a:buChar char="•"/>
            </a:pPr>
            <a:r>
              <a:rPr lang="en-US" sz="2800" b="0" i="0" dirty="0"/>
              <a:t>Promotes collaboration among developers, data scientists, and business stakeholders.</a:t>
            </a:r>
            <a:endParaRPr lang="en-US" sz="2800" dirty="0"/>
          </a:p>
          <a:p>
            <a:pPr marL="28575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4766711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1628563" y="589200"/>
            <a:ext cx="5801917" cy="953929"/>
          </a:xfrm>
        </p:spPr>
        <p:txBody>
          <a:bodyPr vert="horz" lIns="91440" tIns="45720" rIns="91440" bIns="45720" rtlCol="0" anchor="b">
            <a:normAutofit/>
          </a:bodyPr>
          <a:lstStyle/>
          <a:p>
            <a:r>
              <a:rPr lang="en-US" sz="4000" b="1" i="0" kern="1200" dirty="0">
                <a:solidFill>
                  <a:schemeClr val="tx1"/>
                </a:solidFill>
                <a:effectLst/>
                <a:latin typeface="+mj-lt"/>
                <a:ea typeface="+mj-ea"/>
                <a:cs typeface="+mj-cs"/>
              </a:rPr>
              <a:t>Responsible AI Practices</a:t>
            </a:r>
          </a:p>
        </p:txBody>
      </p:sp>
      <p:sp>
        <p:nvSpPr>
          <p:cNvPr id="4" name="TextBox 3">
            <a:extLst>
              <a:ext uri="{FF2B5EF4-FFF2-40B4-BE49-F238E27FC236}">
                <a16:creationId xmlns:a16="http://schemas.microsoft.com/office/drawing/2014/main" id="{56CA3F16-6672-EA41-52EB-C940201AF6CC}"/>
              </a:ext>
            </a:extLst>
          </p:cNvPr>
          <p:cNvSpPr txBox="1"/>
          <p:nvPr/>
        </p:nvSpPr>
        <p:spPr>
          <a:xfrm>
            <a:off x="1483360" y="2359466"/>
            <a:ext cx="7366000" cy="3403600"/>
          </a:xfrm>
          <a:prstGeom prst="rect">
            <a:avLst/>
          </a:prstGeom>
        </p:spPr>
        <p:txBody>
          <a:bodyPr vert="horz" lIns="91440" tIns="45720" rIns="91440" bIns="45720" rtlCol="0">
            <a:normAutofit fontScale="62500" lnSpcReduction="20000"/>
          </a:bodyPr>
          <a:lstStyle/>
          <a:p>
            <a:pPr marL="285750" indent="-228600">
              <a:lnSpc>
                <a:spcPct val="90000"/>
              </a:lnSpc>
              <a:spcAft>
                <a:spcPts val="600"/>
              </a:spcAft>
              <a:buFont typeface="Arial" panose="020B0604020202020204" pitchFamily="34" charset="0"/>
              <a:buChar char="•"/>
            </a:pPr>
            <a:r>
              <a:rPr lang="en-US" sz="4500" dirty="0"/>
              <a:t>Azure OpenAI emphasizes ethical AI use with built-in content filtering and monitoring features.</a:t>
            </a:r>
          </a:p>
          <a:p>
            <a:pPr indent="-228600">
              <a:lnSpc>
                <a:spcPct val="90000"/>
              </a:lnSpc>
              <a:spcAft>
                <a:spcPts val="600"/>
              </a:spcAft>
              <a:buFont typeface="Arial" panose="020B0604020202020204" pitchFamily="34" charset="0"/>
              <a:buChar char="•"/>
            </a:pPr>
            <a:endParaRPr lang="en-US" sz="4500" dirty="0"/>
          </a:p>
          <a:p>
            <a:pPr marL="285750" indent="-228600">
              <a:lnSpc>
                <a:spcPct val="90000"/>
              </a:lnSpc>
              <a:spcAft>
                <a:spcPts val="600"/>
              </a:spcAft>
              <a:buFont typeface="Arial" panose="020B0604020202020204" pitchFamily="34" charset="0"/>
              <a:buChar char="•"/>
            </a:pPr>
            <a:r>
              <a:rPr lang="en-US" sz="4500" b="0" i="0" dirty="0"/>
              <a:t>Ensures compliance with privacy regulations and responsible data handling practices.</a:t>
            </a:r>
          </a:p>
          <a:p>
            <a:pPr indent="-228600">
              <a:lnSpc>
                <a:spcPct val="90000"/>
              </a:lnSpc>
              <a:spcAft>
                <a:spcPts val="600"/>
              </a:spcAft>
              <a:buFont typeface="Arial" panose="020B0604020202020204" pitchFamily="34" charset="0"/>
              <a:buChar char="•"/>
            </a:pPr>
            <a:endParaRPr lang="en-US" sz="4500" b="0" i="0" dirty="0"/>
          </a:p>
          <a:p>
            <a:pPr marL="285750" indent="-228600">
              <a:lnSpc>
                <a:spcPct val="90000"/>
              </a:lnSpc>
              <a:spcAft>
                <a:spcPts val="600"/>
              </a:spcAft>
              <a:buFont typeface="Arial" panose="020B0604020202020204" pitchFamily="34" charset="0"/>
              <a:buChar char="•"/>
            </a:pPr>
            <a:r>
              <a:rPr lang="en-US" sz="4500" b="0" i="0" dirty="0"/>
              <a:t>Supports diversity and inclusion initiatives in AI development</a:t>
            </a:r>
            <a:r>
              <a:rPr lang="en-US" sz="1600" b="0" i="0" dirty="0"/>
              <a:t>.</a:t>
            </a:r>
          </a:p>
          <a:p>
            <a:pPr indent="-228600">
              <a:lnSpc>
                <a:spcPct val="90000"/>
              </a:lnSpc>
              <a:spcAft>
                <a:spcPts val="600"/>
              </a:spcAft>
              <a:buFont typeface="Arial" panose="020B0604020202020204" pitchFamily="34" charset="0"/>
              <a:buChar char="•"/>
            </a:pPr>
            <a:endParaRPr lang="en-US" sz="1600" b="0" i="0" dirty="0"/>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endParaRPr lang="en-US" sz="1600" dirty="0"/>
          </a:p>
        </p:txBody>
      </p:sp>
      <p:pic>
        <p:nvPicPr>
          <p:cNvPr id="96" name="Graphic 95" descr="Cloud Computing">
            <a:extLst>
              <a:ext uri="{FF2B5EF4-FFF2-40B4-BE49-F238E27FC236}">
                <a16:creationId xmlns:a16="http://schemas.microsoft.com/office/drawing/2014/main" id="{F59D8343-F39F-4F10-AC24-E7732E5224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2850864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68" name="Rectangle 6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i="0" dirty="0">
                <a:effectLst/>
              </a:rPr>
              <a:t>Use Cases in Business</a:t>
            </a:r>
          </a:p>
        </p:txBody>
      </p:sp>
      <p:sp>
        <p:nvSpPr>
          <p:cNvPr id="4" name="Content Placeholder 3">
            <a:extLst>
              <a:ext uri="{FF2B5EF4-FFF2-40B4-BE49-F238E27FC236}">
                <a16:creationId xmlns:a16="http://schemas.microsoft.com/office/drawing/2014/main" id="{3AFECA4D-7512-3E85-EE6F-6548B4E145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2" y="2743200"/>
            <a:ext cx="5327371" cy="3764604"/>
          </a:xfrm>
        </p:spPr>
        <p:txBody>
          <a:bodyPr anchor="ctr">
            <a:noAutofit/>
          </a:bodyPr>
          <a:lstStyle/>
          <a:p>
            <a:r>
              <a:rPr lang="en-US" dirty="0"/>
              <a:t>Automate customer service with intelligent chatbots powered by Azure OpenAI.</a:t>
            </a:r>
          </a:p>
          <a:p>
            <a:r>
              <a:rPr lang="en-US" dirty="0"/>
              <a:t>Generate content for marketing, product descriptions, and internal documentation.</a:t>
            </a:r>
          </a:p>
          <a:p>
            <a:r>
              <a:rPr lang="en-US" dirty="0"/>
              <a:t>Analyze large datasets to gain insights and drive decision-making processes.</a:t>
            </a:r>
          </a:p>
        </p:txBody>
      </p:sp>
      <p:pic>
        <p:nvPicPr>
          <p:cNvPr id="62" name="Picture 61">
            <a:extLst>
              <a:ext uri="{FF2B5EF4-FFF2-40B4-BE49-F238E27FC236}">
                <a16:creationId xmlns:a16="http://schemas.microsoft.com/office/drawing/2014/main" id="{3C42BC69-724C-60B8-5329-B70332CCB531}"/>
              </a:ext>
            </a:extLst>
          </p:cNvPr>
          <p:cNvPicPr>
            <a:picLocks noChangeAspect="1"/>
          </p:cNvPicPr>
          <p:nvPr/>
        </p:nvPicPr>
        <p:blipFill>
          <a:blip r:embed="rId3"/>
          <a:srcRect l="17536" r="23063" b="-2"/>
          <a:stretch/>
        </p:blipFill>
        <p:spPr>
          <a:xfrm>
            <a:off x="6096000" y="1"/>
            <a:ext cx="6102825" cy="6858000"/>
          </a:xfrm>
          <a:prstGeom prst="rect">
            <a:avLst/>
          </a:prstGeom>
        </p:spPr>
      </p:pic>
    </p:spTree>
    <p:extLst>
      <p:ext uri="{BB962C8B-B14F-4D97-AF65-F5344CB8AC3E}">
        <p14:creationId xmlns:p14="http://schemas.microsoft.com/office/powerpoint/2010/main" val="3586226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6948FD3-51A6-B6A0-0104-329AD4842DBB}"/>
              </a:ext>
            </a:extLst>
          </p:cNvPr>
          <p:cNvPicPr>
            <a:picLocks noChangeAspect="1"/>
          </p:cNvPicPr>
          <p:nvPr/>
        </p:nvPicPr>
        <p:blipFill>
          <a:blip r:embed="rId3"/>
          <a:srcRect r="11214"/>
          <a:stretch/>
        </p:blipFill>
        <p:spPr>
          <a:xfrm>
            <a:off x="6103027" y="10"/>
            <a:ext cx="6088971" cy="6857990"/>
          </a:xfrm>
          <a:prstGeom prst="rect">
            <a:avLst/>
          </a:prstGeom>
        </p:spPr>
      </p:pic>
      <p:sp useBgFill="1">
        <p:nvSpPr>
          <p:cNvPr id="103" name="Rectangle 102">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 name="Rectangle 104">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B6F29-CB3E-3C0B-EAF9-633D76C500D4}"/>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b="1" dirty="0"/>
              <a:t>Agenda</a:t>
            </a:r>
          </a:p>
        </p:txBody>
      </p:sp>
      <p:sp>
        <p:nvSpPr>
          <p:cNvPr id="3" name="Content Placeholder 3">
            <a:extLst>
              <a:ext uri="{FF2B5EF4-FFF2-40B4-BE49-F238E27FC236}">
                <a16:creationId xmlns:a16="http://schemas.microsoft.com/office/drawing/2014/main" id="{2C7C333C-0631-8E43-4044-00CAE1E3511B}"/>
              </a:ext>
            </a:extLst>
          </p:cNvPr>
          <p:cNvSpPr txBox="1">
            <a:spLocks/>
          </p:cNvSpPr>
          <p:nvPr/>
        </p:nvSpPr>
        <p:spPr>
          <a:xfrm>
            <a:off x="761801" y="2884929"/>
            <a:ext cx="4659756" cy="337413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effectLst/>
              </a:rPr>
              <a:t>Definition of Azure OpenAI</a:t>
            </a:r>
          </a:p>
          <a:p>
            <a:r>
              <a:rPr lang="en-US" dirty="0"/>
              <a:t>Introduction to Copilots</a:t>
            </a:r>
            <a:endParaRPr lang="en-US" b="0" i="0" dirty="0">
              <a:effectLst/>
            </a:endParaRPr>
          </a:p>
          <a:p>
            <a:r>
              <a:rPr lang="en-US" b="0" i="0" dirty="0">
                <a:effectLst/>
              </a:rPr>
              <a:t>Challenges and Considerations</a:t>
            </a:r>
          </a:p>
          <a:p>
            <a:r>
              <a:rPr lang="en-US" b="0" i="0" dirty="0">
                <a:effectLst/>
              </a:rPr>
              <a:t>Q&amp;A Session</a:t>
            </a:r>
          </a:p>
        </p:txBody>
      </p:sp>
    </p:spTree>
    <p:extLst>
      <p:ext uri="{BB962C8B-B14F-4D97-AF65-F5344CB8AC3E}">
        <p14:creationId xmlns:p14="http://schemas.microsoft.com/office/powerpoint/2010/main" val="10066210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78" name="Rectangle 7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i="0" dirty="0">
                <a:effectLst/>
              </a:rPr>
              <a:t>Improved Customer Experience</a:t>
            </a:r>
          </a:p>
        </p:txBody>
      </p:sp>
      <p:sp>
        <p:nvSpPr>
          <p:cNvPr id="4" name="Content Placeholder 3">
            <a:extLst>
              <a:ext uri="{FF2B5EF4-FFF2-40B4-BE49-F238E27FC236}">
                <a16:creationId xmlns:a16="http://schemas.microsoft.com/office/drawing/2014/main" id="{3AFECA4D-7512-3E85-EE6F-6548B4E145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743200"/>
            <a:ext cx="5171440" cy="3613149"/>
          </a:xfrm>
        </p:spPr>
        <p:txBody>
          <a:bodyPr anchor="ctr">
            <a:noAutofit/>
          </a:bodyPr>
          <a:lstStyle/>
          <a:p>
            <a:r>
              <a:rPr lang="en-US" dirty="0"/>
              <a:t>Use AI to enhance user interactions through personalized recommendations and support.</a:t>
            </a:r>
          </a:p>
          <a:p>
            <a:r>
              <a:rPr lang="en-US" dirty="0"/>
              <a:t>Streamline processes like resume screening or document summarization for HR departments.</a:t>
            </a:r>
          </a:p>
          <a:p>
            <a:r>
              <a:rPr lang="en-US" dirty="0"/>
              <a:t>Create engaging conversational agents that improve customer satisfaction.</a:t>
            </a:r>
          </a:p>
        </p:txBody>
      </p:sp>
      <p:pic>
        <p:nvPicPr>
          <p:cNvPr id="72" name="Picture 71">
            <a:extLst>
              <a:ext uri="{FF2B5EF4-FFF2-40B4-BE49-F238E27FC236}">
                <a16:creationId xmlns:a16="http://schemas.microsoft.com/office/drawing/2014/main" id="{25541F8C-124F-7FF3-4CD6-A98F19A560FC}"/>
              </a:ext>
            </a:extLst>
          </p:cNvPr>
          <p:cNvPicPr>
            <a:picLocks noChangeAspect="1"/>
          </p:cNvPicPr>
          <p:nvPr/>
        </p:nvPicPr>
        <p:blipFill>
          <a:blip r:embed="rId3"/>
          <a:srcRect l="13993" r="35951"/>
          <a:stretch/>
        </p:blipFill>
        <p:spPr>
          <a:xfrm>
            <a:off x="6096000" y="1"/>
            <a:ext cx="6102825" cy="6858000"/>
          </a:xfrm>
          <a:prstGeom prst="rect">
            <a:avLst/>
          </a:prstGeom>
        </p:spPr>
      </p:pic>
    </p:spTree>
    <p:extLst>
      <p:ext uri="{BB962C8B-B14F-4D97-AF65-F5344CB8AC3E}">
        <p14:creationId xmlns:p14="http://schemas.microsoft.com/office/powerpoint/2010/main" val="680645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5" name="Rectangle 84">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6803409" y="762001"/>
            <a:ext cx="4156512" cy="1708244"/>
          </a:xfrm>
        </p:spPr>
        <p:txBody>
          <a:bodyPr vert="horz" lIns="91440" tIns="45720" rIns="91440" bIns="45720" rtlCol="0" anchor="ctr">
            <a:normAutofit/>
          </a:bodyPr>
          <a:lstStyle/>
          <a:p>
            <a:r>
              <a:rPr lang="en-US" sz="3700" b="1" i="0" dirty="0">
                <a:effectLst/>
              </a:rPr>
              <a:t>Integration with Microsoft Ecosystem</a:t>
            </a:r>
          </a:p>
        </p:txBody>
      </p:sp>
      <p:pic>
        <p:nvPicPr>
          <p:cNvPr id="79" name="Picture 78" descr="Mobile device with apps">
            <a:extLst>
              <a:ext uri="{FF2B5EF4-FFF2-40B4-BE49-F238E27FC236}">
                <a16:creationId xmlns:a16="http://schemas.microsoft.com/office/drawing/2014/main" id="{0477D2C6-EBD9-E52E-33A3-99BDCE579506}"/>
              </a:ext>
            </a:extLst>
          </p:cNvPr>
          <p:cNvPicPr>
            <a:picLocks noChangeAspect="1"/>
          </p:cNvPicPr>
          <p:nvPr/>
        </p:nvPicPr>
        <p:blipFill>
          <a:blip r:embed="rId3"/>
          <a:srcRect l="44785" r="5215"/>
          <a:stretch/>
        </p:blipFill>
        <p:spPr>
          <a:xfrm>
            <a:off x="-1" y="-2"/>
            <a:ext cx="6096001" cy="6858002"/>
          </a:xfrm>
          <a:prstGeom prst="rect">
            <a:avLst/>
          </a:prstGeom>
        </p:spPr>
      </p:pic>
      <p:sp>
        <p:nvSpPr>
          <p:cNvPr id="4" name="Content Placeholder 3">
            <a:extLst>
              <a:ext uri="{FF2B5EF4-FFF2-40B4-BE49-F238E27FC236}">
                <a16:creationId xmlns:a16="http://schemas.microsoft.com/office/drawing/2014/main" id="{3AFECA4D-7512-3E85-EE6F-6548B4E145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03408" y="2470245"/>
            <a:ext cx="4433551" cy="3849275"/>
          </a:xfrm>
        </p:spPr>
        <p:txBody>
          <a:bodyPr anchor="ctr">
            <a:normAutofit/>
          </a:bodyPr>
          <a:lstStyle/>
          <a:p>
            <a:r>
              <a:rPr lang="en-US" dirty="0"/>
              <a:t>Leverage existing Microsoft tools such as Power BI, Dynamics 365, and Teams.</a:t>
            </a:r>
          </a:p>
          <a:p>
            <a:r>
              <a:rPr lang="en-US" dirty="0"/>
              <a:t>Enhance productivity by integrating AI capabilities into familiar workflows.</a:t>
            </a:r>
          </a:p>
          <a:p>
            <a:r>
              <a:rPr lang="en-US" dirty="0"/>
              <a:t>Benefit from a unified platform that supports various business functions.</a:t>
            </a:r>
          </a:p>
        </p:txBody>
      </p:sp>
    </p:spTree>
    <p:extLst>
      <p:ext uri="{BB962C8B-B14F-4D97-AF65-F5344CB8AC3E}">
        <p14:creationId xmlns:p14="http://schemas.microsoft.com/office/powerpoint/2010/main" val="1941773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descr="A 3D pattern of ring shapes connected by lines">
            <a:extLst>
              <a:ext uri="{FF2B5EF4-FFF2-40B4-BE49-F238E27FC236}">
                <a16:creationId xmlns:a16="http://schemas.microsoft.com/office/drawing/2014/main" id="{67A308D6-52F1-8761-9F3F-195F38905AF5}"/>
              </a:ext>
            </a:extLst>
          </p:cNvPr>
          <p:cNvPicPr>
            <a:picLocks noChangeAspect="1"/>
          </p:cNvPicPr>
          <p:nvPr/>
        </p:nvPicPr>
        <p:blipFill>
          <a:blip r:embed="rId3"/>
          <a:srcRect r="20689"/>
          <a:stretch/>
        </p:blipFill>
        <p:spPr>
          <a:xfrm>
            <a:off x="2522356" y="10"/>
            <a:ext cx="9669642" cy="6857990"/>
          </a:xfrm>
          <a:prstGeom prst="rect">
            <a:avLst/>
          </a:prstGeom>
        </p:spPr>
      </p:pic>
      <p:sp>
        <p:nvSpPr>
          <p:cNvPr id="76" name="Rectangle 7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b="1" i="0" dirty="0">
                <a:effectLst/>
              </a:rPr>
              <a:t>High Availability and Reliability</a:t>
            </a:r>
          </a:p>
        </p:txBody>
      </p:sp>
      <p:sp>
        <p:nvSpPr>
          <p:cNvPr id="4" name="Content Placeholder 3">
            <a:extLst>
              <a:ext uri="{FF2B5EF4-FFF2-40B4-BE49-F238E27FC236}">
                <a16:creationId xmlns:a16="http://schemas.microsoft.com/office/drawing/2014/main" id="{3AFECA4D-7512-3E85-EE6F-6548B4E145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7360" y="2434200"/>
            <a:ext cx="4643120" cy="3946280"/>
          </a:xfrm>
        </p:spPr>
        <p:txBody>
          <a:bodyPr>
            <a:noAutofit/>
          </a:bodyPr>
          <a:lstStyle/>
          <a:p>
            <a:r>
              <a:rPr lang="en-US" dirty="0"/>
              <a:t>Hosted on Microsoft Azure's global infrastructure with over 60 regions available.</a:t>
            </a:r>
          </a:p>
          <a:p>
            <a:r>
              <a:rPr lang="en-US" dirty="0"/>
              <a:t>Built-in redundancy features ensure continuous service availability.</a:t>
            </a:r>
          </a:p>
          <a:p>
            <a:r>
              <a:rPr lang="en-US" dirty="0"/>
              <a:t>Robust disaster recovery options safeguard against data loss.</a:t>
            </a:r>
          </a:p>
        </p:txBody>
      </p:sp>
    </p:spTree>
    <p:extLst>
      <p:ext uri="{BB962C8B-B14F-4D97-AF65-F5344CB8AC3E}">
        <p14:creationId xmlns:p14="http://schemas.microsoft.com/office/powerpoint/2010/main" val="932272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838199" y="537883"/>
            <a:ext cx="4783697" cy="1942810"/>
          </a:xfrm>
        </p:spPr>
        <p:txBody>
          <a:bodyPr vert="horz" lIns="91440" tIns="45720" rIns="91440" bIns="45720" rtlCol="0" anchor="b">
            <a:normAutofit/>
          </a:bodyPr>
          <a:lstStyle/>
          <a:p>
            <a:r>
              <a:rPr lang="en-US" sz="4000" b="1" i="0" kern="1200">
                <a:solidFill>
                  <a:schemeClr val="tx1"/>
                </a:solidFill>
                <a:effectLst/>
                <a:latin typeface="+mj-lt"/>
                <a:ea typeface="+mj-ea"/>
                <a:cs typeface="+mj-cs"/>
              </a:rPr>
              <a:t>Training AI Models Efficiently</a:t>
            </a:r>
          </a:p>
        </p:txBody>
      </p:sp>
      <p:sp>
        <p:nvSpPr>
          <p:cNvPr id="4" name="Content Placeholder 3">
            <a:extLst>
              <a:ext uri="{FF2B5EF4-FFF2-40B4-BE49-F238E27FC236}">
                <a16:creationId xmlns:a16="http://schemas.microsoft.com/office/drawing/2014/main" id="{3AFECA4D-7512-3E85-EE6F-6548B4E145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199" y="2686323"/>
            <a:ext cx="5593081" cy="3633794"/>
          </a:xfrm>
        </p:spPr>
        <p:txBody>
          <a:bodyPr>
            <a:noAutofit/>
          </a:bodyPr>
          <a:lstStyle/>
          <a:p>
            <a:r>
              <a:rPr lang="en-US" dirty="0"/>
              <a:t>Azure provides the necessary computing power for training complex AI models.</a:t>
            </a:r>
          </a:p>
          <a:p>
            <a:r>
              <a:rPr lang="en-US" dirty="0"/>
              <a:t>Access to vast datasets enhances the quality of trained models.</a:t>
            </a:r>
          </a:p>
          <a:p>
            <a:r>
              <a:rPr lang="en-US" dirty="0"/>
              <a:t>Accelerates the development cycle from ideation to deployment.</a:t>
            </a:r>
          </a:p>
        </p:txBody>
      </p:sp>
      <p:pic>
        <p:nvPicPr>
          <p:cNvPr id="65" name="Graphic 64" descr="Head with Gears">
            <a:extLst>
              <a:ext uri="{FF2B5EF4-FFF2-40B4-BE49-F238E27FC236}">
                <a16:creationId xmlns:a16="http://schemas.microsoft.com/office/drawing/2014/main" id="{F6D94EFF-586E-A69E-15C3-A73EC803D4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8424" y="646206"/>
            <a:ext cx="5365375" cy="5365375"/>
          </a:xfrm>
          <a:prstGeom prst="rect">
            <a:avLst/>
          </a:prstGeom>
        </p:spPr>
      </p:pic>
    </p:spTree>
    <p:extLst>
      <p:ext uri="{BB962C8B-B14F-4D97-AF65-F5344CB8AC3E}">
        <p14:creationId xmlns:p14="http://schemas.microsoft.com/office/powerpoint/2010/main" val="3418723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838199" y="537883"/>
            <a:ext cx="4783697" cy="1942810"/>
          </a:xfrm>
        </p:spPr>
        <p:txBody>
          <a:bodyPr vert="horz" lIns="91440" tIns="45720" rIns="91440" bIns="45720" rtlCol="0" anchor="b">
            <a:normAutofit/>
          </a:bodyPr>
          <a:lstStyle/>
          <a:p>
            <a:r>
              <a:rPr lang="en-US" sz="4000" b="1" i="0" kern="1200" dirty="0">
                <a:solidFill>
                  <a:schemeClr val="tx1"/>
                </a:solidFill>
                <a:effectLst/>
                <a:latin typeface="+mj-lt"/>
                <a:ea typeface="+mj-ea"/>
                <a:cs typeface="+mj-cs"/>
              </a:rPr>
              <a:t>Community Support and Resources</a:t>
            </a:r>
          </a:p>
        </p:txBody>
      </p:sp>
      <p:sp>
        <p:nvSpPr>
          <p:cNvPr id="4" name="Content Placeholder 3">
            <a:extLst>
              <a:ext uri="{FF2B5EF4-FFF2-40B4-BE49-F238E27FC236}">
                <a16:creationId xmlns:a16="http://schemas.microsoft.com/office/drawing/2014/main" id="{3AFECA4D-7512-3E85-EE6F-6548B4E145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199" y="2686323"/>
            <a:ext cx="5511801" cy="3897357"/>
          </a:xfrm>
        </p:spPr>
        <p:txBody>
          <a:bodyPr>
            <a:noAutofit/>
          </a:bodyPr>
          <a:lstStyle/>
          <a:p>
            <a:pPr>
              <a:spcBef>
                <a:spcPts val="2500"/>
              </a:spcBef>
            </a:pPr>
            <a:r>
              <a:rPr lang="en-US" dirty="0"/>
              <a:t>Extensive documentation, tutorials, and code samples available for developers.</a:t>
            </a:r>
          </a:p>
          <a:p>
            <a:pPr>
              <a:spcBef>
                <a:spcPts val="2500"/>
              </a:spcBef>
            </a:pPr>
            <a:r>
              <a:rPr lang="en-US" dirty="0"/>
              <a:t>Active community forums provide a platform for sharing experiences and solutions.</a:t>
            </a:r>
          </a:p>
          <a:p>
            <a:pPr>
              <a:spcBef>
                <a:spcPts val="2500"/>
              </a:spcBef>
            </a:pPr>
            <a:r>
              <a:rPr lang="en-US" dirty="0"/>
              <a:t>Continuous updates ensure users stay informed about new features and best practices.</a:t>
            </a:r>
          </a:p>
        </p:txBody>
      </p:sp>
      <p:pic>
        <p:nvPicPr>
          <p:cNvPr id="58" name="Graphic 57" descr="Customer Review">
            <a:extLst>
              <a:ext uri="{FF2B5EF4-FFF2-40B4-BE49-F238E27FC236}">
                <a16:creationId xmlns:a16="http://schemas.microsoft.com/office/drawing/2014/main" id="{73F54E33-0C83-0FCA-A9C6-22AF1465B3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8424" y="646206"/>
            <a:ext cx="5365375" cy="5365375"/>
          </a:xfrm>
          <a:prstGeom prst="rect">
            <a:avLst/>
          </a:prstGeom>
        </p:spPr>
      </p:pic>
    </p:spTree>
    <p:extLst>
      <p:ext uri="{BB962C8B-B14F-4D97-AF65-F5344CB8AC3E}">
        <p14:creationId xmlns:p14="http://schemas.microsoft.com/office/powerpoint/2010/main" val="2651844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6F948-C31C-C253-2B4E-9B345D327A0A}"/>
              </a:ext>
            </a:extLst>
          </p:cNvPr>
          <p:cNvSpPr>
            <a:spLocks noGrp="1"/>
          </p:cNvSpPr>
          <p:nvPr>
            <p:ph type="title"/>
          </p:nvPr>
        </p:nvSpPr>
        <p:spPr>
          <a:xfrm>
            <a:off x="838199" y="537883"/>
            <a:ext cx="4783697" cy="1942810"/>
          </a:xfrm>
        </p:spPr>
        <p:txBody>
          <a:bodyPr vert="horz" lIns="91440" tIns="45720" rIns="91440" bIns="45720" rtlCol="0" anchor="b">
            <a:normAutofit/>
          </a:bodyPr>
          <a:lstStyle/>
          <a:p>
            <a:r>
              <a:rPr lang="en-US" sz="4000" b="1" i="0" kern="1200" dirty="0">
                <a:solidFill>
                  <a:schemeClr val="tx1"/>
                </a:solidFill>
                <a:effectLst/>
                <a:latin typeface="+mj-lt"/>
                <a:ea typeface="+mj-ea"/>
                <a:cs typeface="+mj-cs"/>
              </a:rPr>
              <a:t>Future-Proofing Your Business</a:t>
            </a:r>
          </a:p>
        </p:txBody>
      </p:sp>
      <p:sp>
        <p:nvSpPr>
          <p:cNvPr id="4" name="Content Placeholder 3">
            <a:extLst>
              <a:ext uri="{FF2B5EF4-FFF2-40B4-BE49-F238E27FC236}">
                <a16:creationId xmlns:a16="http://schemas.microsoft.com/office/drawing/2014/main" id="{3AFECA4D-7512-3E85-EE6F-6548B4E145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199" y="2686323"/>
            <a:ext cx="5150225" cy="3714477"/>
          </a:xfrm>
        </p:spPr>
        <p:txBody>
          <a:bodyPr>
            <a:normAutofit/>
          </a:bodyPr>
          <a:lstStyle/>
          <a:p>
            <a:r>
              <a:rPr lang="en-US" dirty="0"/>
              <a:t>Stay competitive by adopting cutting-edge AI technologies through Azure OpenAI.</a:t>
            </a:r>
          </a:p>
          <a:p>
            <a:r>
              <a:rPr lang="en-US" dirty="0"/>
              <a:t>Adapt quickly to changing market demands with scalable AI solutions.</a:t>
            </a:r>
          </a:p>
          <a:p>
            <a:r>
              <a:rPr lang="en-US" dirty="0"/>
              <a:t>Foster innovation by integrating AI into core business processes.</a:t>
            </a:r>
          </a:p>
          <a:p>
            <a:pPr marL="0" indent="0">
              <a:spcBef>
                <a:spcPts val="2500"/>
              </a:spcBef>
              <a:buNone/>
            </a:pPr>
            <a:endParaRPr lang="en-US" sz="2000" dirty="0"/>
          </a:p>
        </p:txBody>
      </p:sp>
      <p:pic>
        <p:nvPicPr>
          <p:cNvPr id="49" name="Graphic 48" descr="Laptop Secure">
            <a:extLst>
              <a:ext uri="{FF2B5EF4-FFF2-40B4-BE49-F238E27FC236}">
                <a16:creationId xmlns:a16="http://schemas.microsoft.com/office/drawing/2014/main" id="{4BE5F9E5-CE80-8B93-CBC7-A7F4BF962C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8424" y="646206"/>
            <a:ext cx="5365375" cy="5365375"/>
          </a:xfrm>
          <a:prstGeom prst="rect">
            <a:avLst/>
          </a:prstGeom>
        </p:spPr>
      </p:pic>
    </p:spTree>
    <p:extLst>
      <p:ext uri="{BB962C8B-B14F-4D97-AF65-F5344CB8AC3E}">
        <p14:creationId xmlns:p14="http://schemas.microsoft.com/office/powerpoint/2010/main" val="465794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3" name="Rectangle 5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91906-658F-42B8-EEA3-BBCEF6B4B6D5}"/>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b="1" i="0" dirty="0">
                <a:effectLst/>
              </a:rPr>
              <a:t>Challenges of Implementation</a:t>
            </a:r>
          </a:p>
        </p:txBody>
      </p:sp>
      <p:sp>
        <p:nvSpPr>
          <p:cNvPr id="4" name="Content Placeholder 3">
            <a:extLst>
              <a:ext uri="{FF2B5EF4-FFF2-40B4-BE49-F238E27FC236}">
                <a16:creationId xmlns:a16="http://schemas.microsoft.com/office/drawing/2014/main" id="{E7570D18-09ED-9E0E-5DC7-D9974C338B2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2" y="2743200"/>
            <a:ext cx="5029398" cy="3764604"/>
          </a:xfrm>
        </p:spPr>
        <p:txBody>
          <a:bodyPr anchor="ctr">
            <a:noAutofit/>
          </a:bodyPr>
          <a:lstStyle/>
          <a:p>
            <a:r>
              <a:rPr lang="en-US" dirty="0"/>
              <a:t>Initial learning curve for teams unfamiliar with AI technologies.</a:t>
            </a:r>
          </a:p>
          <a:p>
            <a:r>
              <a:rPr lang="en-US" dirty="0"/>
              <a:t>Ensuring data privacy while utilizing third-party AI services can be complex.</a:t>
            </a:r>
          </a:p>
          <a:p>
            <a:r>
              <a:rPr lang="en-US" dirty="0"/>
              <a:t>Ongoing maintenance and updates required to keep models effective.</a:t>
            </a:r>
            <a:br>
              <a:rPr lang="en-US" dirty="0"/>
            </a:br>
            <a:endParaRPr lang="en-US" dirty="0"/>
          </a:p>
        </p:txBody>
      </p:sp>
      <p:pic>
        <p:nvPicPr>
          <p:cNvPr id="47" name="Picture 46" descr="Illuminated server room panel">
            <a:extLst>
              <a:ext uri="{FF2B5EF4-FFF2-40B4-BE49-F238E27FC236}">
                <a16:creationId xmlns:a16="http://schemas.microsoft.com/office/drawing/2014/main" id="{17D0C8D3-0CAE-CE8D-FFE9-D280EAB43C50}"/>
              </a:ext>
            </a:extLst>
          </p:cNvPr>
          <p:cNvPicPr>
            <a:picLocks noChangeAspect="1"/>
          </p:cNvPicPr>
          <p:nvPr/>
        </p:nvPicPr>
        <p:blipFill>
          <a:blip r:embed="rId3"/>
          <a:srcRect l="16934" r="23665" b="-2"/>
          <a:stretch/>
        </p:blipFill>
        <p:spPr>
          <a:xfrm>
            <a:off x="6096000" y="1"/>
            <a:ext cx="6102825" cy="6858000"/>
          </a:xfrm>
          <a:prstGeom prst="rect">
            <a:avLst/>
          </a:prstGeom>
        </p:spPr>
      </p:pic>
    </p:spTree>
    <p:extLst>
      <p:ext uri="{BB962C8B-B14F-4D97-AF65-F5344CB8AC3E}">
        <p14:creationId xmlns:p14="http://schemas.microsoft.com/office/powerpoint/2010/main" val="12875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5EA257-165A-0F06-440F-AFE61B43FED2}"/>
              </a:ext>
            </a:extLst>
          </p:cNvPr>
          <p:cNvSpPr>
            <a:spLocks noGrp="1"/>
          </p:cNvSpPr>
          <p:nvPr>
            <p:ph type="title"/>
          </p:nvPr>
        </p:nvSpPr>
        <p:spPr>
          <a:xfrm>
            <a:off x="838199" y="537883"/>
            <a:ext cx="4783697" cy="1942810"/>
          </a:xfrm>
        </p:spPr>
        <p:txBody>
          <a:bodyPr anchor="b">
            <a:normAutofit/>
          </a:bodyPr>
          <a:lstStyle/>
          <a:p>
            <a:r>
              <a:rPr lang="en-US" sz="4000" b="1" i="0" dirty="0">
                <a:effectLst/>
              </a:rPr>
              <a:t>Real-Life Success Stories</a:t>
            </a:r>
            <a:endParaRPr lang="en-US" sz="4000" b="1" dirty="0"/>
          </a:p>
        </p:txBody>
      </p:sp>
      <p:sp>
        <p:nvSpPr>
          <p:cNvPr id="3" name="Content Placeholder 2">
            <a:extLst>
              <a:ext uri="{FF2B5EF4-FFF2-40B4-BE49-F238E27FC236}">
                <a16:creationId xmlns:a16="http://schemas.microsoft.com/office/drawing/2014/main" id="{D9EB7AAE-E118-6E11-BFF3-95032D0A8EA1}"/>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50241" y="2600961"/>
            <a:ext cx="5598160" cy="3870960"/>
          </a:xfrm>
        </p:spPr>
        <p:txBody>
          <a:bodyPr>
            <a:normAutofit lnSpcReduction="10000"/>
          </a:bodyPr>
          <a:lstStyle/>
          <a:p>
            <a:pPr marL="0" indent="0">
              <a:spcBef>
                <a:spcPts val="2500"/>
              </a:spcBef>
              <a:buNone/>
            </a:pPr>
            <a:endParaRPr lang="en-US" sz="2000" b="1" dirty="0"/>
          </a:p>
          <a:p>
            <a:r>
              <a:rPr lang="en-US" dirty="0"/>
              <a:t>Companies like CarMax use Azure OpenAI to streamline content creation processes significantly.</a:t>
            </a:r>
          </a:p>
          <a:p>
            <a:r>
              <a:rPr lang="en-US" dirty="0"/>
              <a:t>TomTom leverages AI for immersive in-car infotainment systems, enhancing user experience.</a:t>
            </a:r>
          </a:p>
          <a:p>
            <a:r>
              <a:rPr lang="en-US" dirty="0"/>
              <a:t>Fraport integrates chatbots to assist employees in operational tasks efficiently.</a:t>
            </a:r>
          </a:p>
        </p:txBody>
      </p:sp>
      <p:pic>
        <p:nvPicPr>
          <p:cNvPr id="49" name="Picture 48" descr="Cars in the car park">
            <a:extLst>
              <a:ext uri="{FF2B5EF4-FFF2-40B4-BE49-F238E27FC236}">
                <a16:creationId xmlns:a16="http://schemas.microsoft.com/office/drawing/2014/main" id="{04192AF0-07E9-5694-DFC7-31CF193424C7}"/>
              </a:ext>
            </a:extLst>
          </p:cNvPr>
          <p:cNvPicPr>
            <a:picLocks noChangeAspect="1"/>
          </p:cNvPicPr>
          <p:nvPr/>
        </p:nvPicPr>
        <p:blipFill>
          <a:blip r:embed="rId3"/>
          <a:srcRect l="44460" r="10379"/>
          <a:stretch/>
        </p:blipFill>
        <p:spPr>
          <a:xfrm>
            <a:off x="6775700" y="537882"/>
            <a:ext cx="3790822" cy="5582023"/>
          </a:xfrm>
          <a:prstGeom prst="rect">
            <a:avLst/>
          </a:prstGeom>
        </p:spPr>
      </p:pic>
    </p:spTree>
    <p:extLst>
      <p:ext uri="{BB962C8B-B14F-4D97-AF65-F5344CB8AC3E}">
        <p14:creationId xmlns:p14="http://schemas.microsoft.com/office/powerpoint/2010/main" val="3739393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3D pattern of ring shapes connected by lines">
            <a:extLst>
              <a:ext uri="{FF2B5EF4-FFF2-40B4-BE49-F238E27FC236}">
                <a16:creationId xmlns:a16="http://schemas.microsoft.com/office/drawing/2014/main" id="{0F037801-630C-99A0-5350-33DF4A5813A1}"/>
              </a:ext>
            </a:extLst>
          </p:cNvPr>
          <p:cNvPicPr>
            <a:picLocks noChangeAspect="1"/>
          </p:cNvPicPr>
          <p:nvPr/>
        </p:nvPicPr>
        <p:blipFill>
          <a:blip r:embed="rId3"/>
          <a:srcRect l="8667" r="41390"/>
          <a:stretch/>
        </p:blipFill>
        <p:spPr>
          <a:xfrm>
            <a:off x="6103027" y="10"/>
            <a:ext cx="6088971" cy="6857990"/>
          </a:xfrm>
          <a:prstGeom prst="rect">
            <a:avLst/>
          </a:prstGeom>
        </p:spPr>
      </p:pic>
      <p:sp useBgFill="1">
        <p:nvSpPr>
          <p:cNvPr id="64" name="Rectangle 6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6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292BE-9300-0B1A-902B-86015E82D894}"/>
              </a:ext>
            </a:extLst>
          </p:cNvPr>
          <p:cNvSpPr>
            <a:spLocks noGrp="1"/>
          </p:cNvSpPr>
          <p:nvPr>
            <p:ph type="title"/>
          </p:nvPr>
        </p:nvSpPr>
        <p:spPr>
          <a:xfrm>
            <a:off x="761801" y="328512"/>
            <a:ext cx="4778387" cy="1628970"/>
          </a:xfrm>
        </p:spPr>
        <p:txBody>
          <a:bodyPr vert="horz" lIns="91440" tIns="45720" rIns="91440" bIns="45720" rtlCol="0" anchor="ctr">
            <a:normAutofit/>
          </a:bodyPr>
          <a:lstStyle/>
          <a:p>
            <a:r>
              <a:rPr lang="en-US" sz="4000" b="1" i="0" dirty="0">
                <a:effectLst/>
              </a:rPr>
              <a:t>Getting Started with Azure OpenAI</a:t>
            </a:r>
            <a:endParaRPr lang="en-US" sz="4000" b="1" dirty="0"/>
          </a:p>
        </p:txBody>
      </p:sp>
      <p:sp>
        <p:nvSpPr>
          <p:cNvPr id="4" name="Content Placeholder 3">
            <a:extLst>
              <a:ext uri="{FF2B5EF4-FFF2-40B4-BE49-F238E27FC236}">
                <a16:creationId xmlns:a16="http://schemas.microsoft.com/office/drawing/2014/main" id="{8CF1040A-52CA-58BD-0701-BDED4D13CBD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35280" y="2499361"/>
            <a:ext cx="5506719" cy="4030128"/>
          </a:xfrm>
        </p:spPr>
        <p:txBody>
          <a:bodyPr anchor="ctr">
            <a:noAutofit/>
          </a:bodyPr>
          <a:lstStyle/>
          <a:p>
            <a:r>
              <a:rPr lang="en-US" dirty="0"/>
              <a:t>Define your business objectives and identify potential use cases for AI integration.</a:t>
            </a:r>
          </a:p>
          <a:p>
            <a:r>
              <a:rPr lang="en-US" dirty="0"/>
              <a:t>Apply for access to Azure OpenAI Service through Microsoft’s official channels.</a:t>
            </a:r>
          </a:p>
          <a:p>
            <a:r>
              <a:rPr lang="en-US" dirty="0"/>
              <a:t>Begin experimenting with pre-trained models or develop custom solutions tailored to your needs.</a:t>
            </a:r>
            <a:endParaRPr lang="pl-PL" b="1" dirty="0"/>
          </a:p>
        </p:txBody>
      </p:sp>
    </p:spTree>
    <p:extLst>
      <p:ext uri="{BB962C8B-B14F-4D97-AF65-F5344CB8AC3E}">
        <p14:creationId xmlns:p14="http://schemas.microsoft.com/office/powerpoint/2010/main" val="3468602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tint">
            <a:extLst>
              <a:ext uri="{FF2B5EF4-FFF2-40B4-BE49-F238E27FC236}">
                <a16:creationId xmlns:a16="http://schemas.microsoft.com/office/drawing/2014/main" id="{3B1FBD85-8991-2A31-6956-1A07186D5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13367" y="-2"/>
            <a:ext cx="1078633"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3" name="Rectangle 62">
            <a:extLst>
              <a:ext uri="{FF2B5EF4-FFF2-40B4-BE49-F238E27FC236}">
                <a16:creationId xmlns:a16="http://schemas.microsoft.com/office/drawing/2014/main" id="{D252BC7B-4F7B-6E34-71DB-D06EFE32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56" y="0"/>
            <a:ext cx="1142390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12F97F52-C578-5AB2-B699-50008FCBA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 y="0"/>
            <a:ext cx="11427028" cy="2284810"/>
          </a:xfrm>
          <a:prstGeom prst="rect">
            <a:avLst/>
          </a:prstGeom>
          <a:ln>
            <a:noFill/>
          </a:ln>
          <a:effectLst>
            <a:outerShdw blurRad="304800" dist="114300" dir="5460000" sx="92000" sy="92000" algn="t"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292BE-9300-0B1A-902B-86015E82D894}"/>
              </a:ext>
            </a:extLst>
          </p:cNvPr>
          <p:cNvSpPr>
            <a:spLocks noGrp="1"/>
          </p:cNvSpPr>
          <p:nvPr>
            <p:ph type="title"/>
          </p:nvPr>
        </p:nvSpPr>
        <p:spPr>
          <a:xfrm>
            <a:off x="761800" y="429490"/>
            <a:ext cx="9589765" cy="1432273"/>
          </a:xfrm>
        </p:spPr>
        <p:txBody>
          <a:bodyPr vert="horz" lIns="91440" tIns="45720" rIns="91440" bIns="45720" rtlCol="0" anchor="ctr">
            <a:normAutofit/>
          </a:bodyPr>
          <a:lstStyle/>
          <a:p>
            <a:r>
              <a:rPr lang="en-US" sz="4000" b="1" i="0" kern="1200" dirty="0">
                <a:solidFill>
                  <a:schemeClr val="tx1"/>
                </a:solidFill>
                <a:effectLst/>
                <a:latin typeface="+mj-lt"/>
                <a:ea typeface="+mj-ea"/>
                <a:cs typeface="+mj-cs"/>
              </a:rPr>
              <a:t>Training Resources Available</a:t>
            </a:r>
            <a:endParaRPr lang="en-US" sz="4000" b="1" kern="1200" dirty="0">
              <a:solidFill>
                <a:schemeClr val="tx1"/>
              </a:solidFill>
              <a:latin typeface="+mj-lt"/>
              <a:ea typeface="+mj-ea"/>
              <a:cs typeface="+mj-cs"/>
            </a:endParaRPr>
          </a:p>
        </p:txBody>
      </p:sp>
      <p:sp>
        <p:nvSpPr>
          <p:cNvPr id="4" name="Content Placeholder 3">
            <a:extLst>
              <a:ext uri="{FF2B5EF4-FFF2-40B4-BE49-F238E27FC236}">
                <a16:creationId xmlns:a16="http://schemas.microsoft.com/office/drawing/2014/main" id="{8CF1040A-52CA-58BD-0701-BDED4D13CBD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1800" y="2880155"/>
            <a:ext cx="9590349" cy="3382498"/>
          </a:xfrm>
        </p:spPr>
        <p:txBody>
          <a:bodyPr anchor="ctr">
            <a:normAutofit/>
          </a:bodyPr>
          <a:lstStyle/>
          <a:p>
            <a:r>
              <a:rPr lang="en-US" dirty="0"/>
              <a:t>Explore Microsoft Learn for comprehensive training modules on Azure OpenAI Service.</a:t>
            </a:r>
          </a:p>
          <a:p>
            <a:r>
              <a:rPr lang="en-US" dirty="0"/>
              <a:t>Participate in community challenges or hackathons focused on AI development.</a:t>
            </a:r>
          </a:p>
          <a:p>
            <a:r>
              <a:rPr lang="en-US" dirty="0"/>
              <a:t>Utilize online courses that cover best practices in implementing AI solutions.</a:t>
            </a:r>
            <a:endParaRPr lang="pl-PL" b="1" dirty="0"/>
          </a:p>
        </p:txBody>
      </p:sp>
    </p:spTree>
    <p:extLst>
      <p:ext uri="{BB962C8B-B14F-4D97-AF65-F5344CB8AC3E}">
        <p14:creationId xmlns:p14="http://schemas.microsoft.com/office/powerpoint/2010/main" val="142531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DCE2F-94C5-B9B3-B8C6-4EF3E5F09A70}"/>
              </a:ext>
            </a:extLst>
          </p:cNvPr>
          <p:cNvSpPr>
            <a:spLocks noGrp="1"/>
          </p:cNvSpPr>
          <p:nvPr>
            <p:ph type="title"/>
          </p:nvPr>
        </p:nvSpPr>
        <p:spPr>
          <a:xfrm>
            <a:off x="713391" y="5436147"/>
            <a:ext cx="6891664" cy="1077766"/>
          </a:xfrm>
        </p:spPr>
        <p:txBody>
          <a:bodyPr vert="horz" lIns="91440" tIns="45720" rIns="91440" bIns="45720" rtlCol="0" anchor="ctr">
            <a:normAutofit/>
          </a:bodyPr>
          <a:lstStyle/>
          <a:p>
            <a:r>
              <a:rPr lang="en-US" sz="4000" b="1" dirty="0"/>
              <a:t>Let’s go !</a:t>
            </a:r>
          </a:p>
        </p:txBody>
      </p:sp>
      <p:sp>
        <p:nvSpPr>
          <p:cNvPr id="66" name="Rectangle 65">
            <a:extLst>
              <a:ext uri="{FF2B5EF4-FFF2-40B4-BE49-F238E27FC236}">
                <a16:creationId xmlns:a16="http://schemas.microsoft.com/office/drawing/2014/main" id="{6CBB0514-A5C9-DF82-2647-CF63C168C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59"/>
            <a:ext cx="12191999" cy="5134180"/>
          </a:xfrm>
          <a:prstGeom prst="rect">
            <a:avLst/>
          </a:prstGeom>
          <a:solidFill>
            <a:srgbClr val="FFFFFF"/>
          </a:solidFill>
          <a:ln>
            <a:noFill/>
          </a:ln>
          <a:effectLst>
            <a:outerShdw blurRad="508000" dist="228600" dir="3960000" sx="93000" sy="93000" algn="t" rotWithShape="0">
              <a:srgbClr val="00000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D206402-A09D-9AA7-B022-705DE2B87B79}"/>
              </a:ext>
            </a:extLst>
          </p:cNvPr>
          <p:cNvPicPr>
            <a:picLocks noChangeAspect="1"/>
          </p:cNvPicPr>
          <p:nvPr/>
        </p:nvPicPr>
        <p:blipFill>
          <a:blip r:embed="rId3"/>
          <a:stretch>
            <a:fillRect/>
          </a:stretch>
        </p:blipFill>
        <p:spPr>
          <a:xfrm>
            <a:off x="792996" y="905017"/>
            <a:ext cx="3314057" cy="3314057"/>
          </a:xfrm>
          <a:prstGeom prst="rect">
            <a:avLst/>
          </a:prstGeom>
        </p:spPr>
      </p:pic>
      <p:pic>
        <p:nvPicPr>
          <p:cNvPr id="5" name="Picture 4">
            <a:extLst>
              <a:ext uri="{FF2B5EF4-FFF2-40B4-BE49-F238E27FC236}">
                <a16:creationId xmlns:a16="http://schemas.microsoft.com/office/drawing/2014/main" id="{8E9B2C06-7CBA-2815-6B95-A33D410A1179}"/>
              </a:ext>
            </a:extLst>
          </p:cNvPr>
          <p:cNvPicPr>
            <a:picLocks noChangeAspect="1"/>
          </p:cNvPicPr>
          <p:nvPr/>
        </p:nvPicPr>
        <p:blipFill>
          <a:blip r:embed="rId4"/>
          <a:stretch>
            <a:fillRect/>
          </a:stretch>
        </p:blipFill>
        <p:spPr>
          <a:xfrm>
            <a:off x="4409410" y="897580"/>
            <a:ext cx="3328932" cy="3328932"/>
          </a:xfrm>
          <a:prstGeom prst="rect">
            <a:avLst/>
          </a:prstGeom>
        </p:spPr>
      </p:pic>
      <p:pic>
        <p:nvPicPr>
          <p:cNvPr id="8" name="Picture 7">
            <a:extLst>
              <a:ext uri="{FF2B5EF4-FFF2-40B4-BE49-F238E27FC236}">
                <a16:creationId xmlns:a16="http://schemas.microsoft.com/office/drawing/2014/main" id="{18637968-D77C-22A4-F384-02A75651785C}"/>
              </a:ext>
            </a:extLst>
          </p:cNvPr>
          <p:cNvPicPr>
            <a:picLocks noChangeAspect="1"/>
          </p:cNvPicPr>
          <p:nvPr/>
        </p:nvPicPr>
        <p:blipFill>
          <a:blip r:embed="rId5"/>
          <a:stretch>
            <a:fillRect/>
          </a:stretch>
        </p:blipFill>
        <p:spPr>
          <a:xfrm>
            <a:off x="8064037" y="905662"/>
            <a:ext cx="3312767" cy="3312767"/>
          </a:xfrm>
          <a:prstGeom prst="rect">
            <a:avLst/>
          </a:prstGeom>
          <a:effectLst/>
        </p:spPr>
      </p:pic>
    </p:spTree>
    <p:extLst>
      <p:ext uri="{BB962C8B-B14F-4D97-AF65-F5344CB8AC3E}">
        <p14:creationId xmlns:p14="http://schemas.microsoft.com/office/powerpoint/2010/main" val="38967289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292BE-9300-0B1A-902B-86015E82D894}"/>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b="1" i="0" dirty="0">
                <a:effectLst/>
              </a:rPr>
              <a:t>Conclusion</a:t>
            </a:r>
            <a:endParaRPr lang="en-US" sz="4000" b="1" dirty="0"/>
          </a:p>
        </p:txBody>
      </p:sp>
      <p:sp>
        <p:nvSpPr>
          <p:cNvPr id="4" name="Content Placeholder 3">
            <a:extLst>
              <a:ext uri="{FF2B5EF4-FFF2-40B4-BE49-F238E27FC236}">
                <a16:creationId xmlns:a16="http://schemas.microsoft.com/office/drawing/2014/main" id="{8CF1040A-52CA-58BD-0701-BDED4D13CBD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2470244"/>
            <a:ext cx="6258560" cy="4143916"/>
          </a:xfrm>
        </p:spPr>
        <p:txBody>
          <a:bodyPr anchor="ctr">
            <a:noAutofit/>
          </a:bodyPr>
          <a:lstStyle/>
          <a:p>
            <a:r>
              <a:rPr lang="en-US" dirty="0"/>
              <a:t>Azure OpenAI offers a powerful platform for businesses looking to harness the potential of AI technology.</a:t>
            </a:r>
          </a:p>
          <a:p>
            <a:r>
              <a:rPr lang="en-US" dirty="0"/>
              <a:t>Combining scalability, security, and integration capabilities makes it an attractive option for enterprises of all sizes.</a:t>
            </a:r>
          </a:p>
          <a:p>
            <a:r>
              <a:rPr lang="en-US" dirty="0"/>
              <a:t>Embrace the future of AI by leveraging Azure OpenAI solutions tailored to your business needs.</a:t>
            </a:r>
            <a:endParaRPr lang="pl-PL" b="1" dirty="0"/>
          </a:p>
        </p:txBody>
      </p:sp>
      <p:pic>
        <p:nvPicPr>
          <p:cNvPr id="51" name="Picture 50" descr="A 3D pattern of ring shapes connected by lines">
            <a:extLst>
              <a:ext uri="{FF2B5EF4-FFF2-40B4-BE49-F238E27FC236}">
                <a16:creationId xmlns:a16="http://schemas.microsoft.com/office/drawing/2014/main" id="{8004BBA6-96AD-0CC3-BF1F-3C0E87BA1024}"/>
              </a:ext>
            </a:extLst>
          </p:cNvPr>
          <p:cNvPicPr>
            <a:picLocks noChangeAspect="1"/>
          </p:cNvPicPr>
          <p:nvPr/>
        </p:nvPicPr>
        <p:blipFill>
          <a:blip r:embed="rId3"/>
          <a:srcRect l="11798" r="4451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51105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6279F50-46CC-E6D5-1516-2618387765F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44680" y="1454244"/>
            <a:ext cx="5334197" cy="3769835"/>
          </a:xfrm>
        </p:spPr>
        <p:txBody>
          <a:bodyPr anchor="ctr">
            <a:normAutofit/>
          </a:bodyPr>
          <a:lstStyle/>
          <a:p>
            <a:pPr marL="0" indent="0">
              <a:buNone/>
            </a:pPr>
            <a:endParaRPr lang="en-GB" sz="2000" dirty="0"/>
          </a:p>
          <a:p>
            <a:pPr fontAlgn="base"/>
            <a:r>
              <a:rPr lang="en-GB" sz="4000" b="1" dirty="0"/>
              <a:t>Email</a:t>
            </a:r>
            <a:r>
              <a:rPr lang="en-GB" sz="4000" dirty="0"/>
              <a:t>: </a:t>
            </a:r>
            <a:r>
              <a:rPr lang="en-GB" sz="4000" u="sng" dirty="0">
                <a:hlinkClick r:id="rId3"/>
              </a:rPr>
              <a:t>info@zalnet.pl</a:t>
            </a:r>
            <a:r>
              <a:rPr lang="en-GB" sz="4000" dirty="0"/>
              <a:t> </a:t>
            </a:r>
            <a:r>
              <a:rPr lang="en-US" sz="4000" dirty="0"/>
              <a:t>​</a:t>
            </a:r>
          </a:p>
          <a:p>
            <a:pPr fontAlgn="base"/>
            <a:r>
              <a:rPr lang="en-US" sz="4000" b="1" dirty="0"/>
              <a:t>Twitter</a:t>
            </a:r>
            <a:r>
              <a:rPr lang="en-US" sz="4000" dirty="0"/>
              <a:t>: </a:t>
            </a:r>
            <a:r>
              <a:rPr lang="en-US" sz="4000" dirty="0" err="1"/>
              <a:t>beatazalewa</a:t>
            </a:r>
            <a:r>
              <a:rPr lang="en-US" sz="4000" dirty="0"/>
              <a:t>​</a:t>
            </a:r>
          </a:p>
          <a:p>
            <a:pPr fontAlgn="base"/>
            <a:r>
              <a:rPr lang="en-US" sz="4000" b="1" dirty="0" err="1"/>
              <a:t>Github</a:t>
            </a:r>
            <a:r>
              <a:rPr lang="en-US" sz="4000" dirty="0"/>
              <a:t>: </a:t>
            </a:r>
            <a:r>
              <a:rPr lang="en-US" sz="4000" dirty="0" err="1"/>
              <a:t>beatazalewa</a:t>
            </a:r>
            <a:r>
              <a:rPr lang="en-US" sz="4000" dirty="0"/>
              <a:t>​</a:t>
            </a:r>
          </a:p>
          <a:p>
            <a:pPr fontAlgn="base"/>
            <a:r>
              <a:rPr lang="en-US" sz="4000" b="1" dirty="0"/>
              <a:t>LinkedIn: </a:t>
            </a:r>
            <a:r>
              <a:rPr lang="en-US" sz="4000" dirty="0" err="1"/>
              <a:t>beatazalewa</a:t>
            </a:r>
            <a:endParaRPr lang="en-US" sz="4000" dirty="0"/>
          </a:p>
          <a:p>
            <a:pPr fontAlgn="base"/>
            <a:r>
              <a:rPr lang="en-US" sz="4000" b="1" i="0" dirty="0">
                <a:effectLst/>
              </a:rPr>
              <a:t>Blog</a:t>
            </a:r>
            <a:r>
              <a:rPr lang="en-US" sz="4000" b="0" i="0" dirty="0">
                <a:effectLst/>
              </a:rPr>
              <a:t>: beatazalewa.com</a:t>
            </a:r>
            <a:endParaRPr lang="pl-PL" sz="4000" b="0" i="0" dirty="0">
              <a:effectLst/>
            </a:endParaRPr>
          </a:p>
        </p:txBody>
      </p:sp>
      <p:pic>
        <p:nvPicPr>
          <p:cNvPr id="5" name="Content Placeholder 4" descr="Czerwona litera Q na białym kluczu komputerowym na białym tle. Dołączona ścieżka przycinania klucza. Czerwony kolor znaku można łatwo zmodyfikować w Photoshopie, przesuwając suwak Barwa/Nasycenie bez wpływu na resztę obrazu.">
            <a:extLst>
              <a:ext uri="{FF2B5EF4-FFF2-40B4-BE49-F238E27FC236}">
                <a16:creationId xmlns:a16="http://schemas.microsoft.com/office/drawing/2014/main" id="{08977369-6E4F-460B-AD83-A7351A0D6E0F}"/>
              </a:ext>
            </a:extLst>
          </p:cNvPr>
          <p:cNvPicPr>
            <a:picLocks noGrp="1" noChangeAspect="1"/>
          </p:cNvPicPr>
          <p:nvPr>
            <p:ph sz="half" idx="1"/>
          </p:nvPr>
        </p:nvPicPr>
        <p:blipFill>
          <a:blip r:embed="rId4"/>
          <a:srcRect l="12029" r="10312"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894975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ężczyzna ciągnący swojego przyjaciela za pomocą liny na górze o zachodzie słońca.">
            <a:extLst>
              <a:ext uri="{FF2B5EF4-FFF2-40B4-BE49-F238E27FC236}">
                <a16:creationId xmlns:a16="http://schemas.microsoft.com/office/drawing/2014/main" id="{6FEF8B2E-92FC-44A0-A696-7B0E7B93C6DF}"/>
              </a:ext>
            </a:extLst>
          </p:cNvPr>
          <p:cNvPicPr>
            <a:picLocks noGrp="1" noChangeAspect="1"/>
          </p:cNvPicPr>
          <p:nvPr>
            <p:ph sz="half" idx="1"/>
          </p:nvPr>
        </p:nvPicPr>
        <p:blipFill>
          <a:blip r:embed="rId3"/>
          <a:srcRect r="5624" b="-1"/>
          <a:stretch/>
        </p:blipFill>
        <p:spPr>
          <a:xfrm>
            <a:off x="-1" y="1158477"/>
            <a:ext cx="9518073" cy="5741272"/>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65F97E-3DEA-D28C-2A07-212E1D1EF225}"/>
              </a:ext>
            </a:extLst>
          </p:cNvPr>
          <p:cNvSpPr>
            <a:spLocks noGrp="1"/>
          </p:cNvSpPr>
          <p:nvPr>
            <p:ph type="title"/>
          </p:nvPr>
        </p:nvSpPr>
        <p:spPr>
          <a:xfrm>
            <a:off x="201292" y="127478"/>
            <a:ext cx="5772125" cy="776048"/>
          </a:xfrm>
        </p:spPr>
        <p:txBody>
          <a:bodyPr vert="horz" lIns="91440" tIns="45720" rIns="91440" bIns="45720" rtlCol="0" anchor="b">
            <a:normAutofit/>
          </a:bodyPr>
          <a:lstStyle/>
          <a:p>
            <a:pPr>
              <a:lnSpc>
                <a:spcPct val="100000"/>
              </a:lnSpc>
            </a:pPr>
            <a:r>
              <a:rPr lang="en-US" sz="3600" b="1" dirty="0"/>
              <a:t>Bibliography</a:t>
            </a:r>
          </a:p>
        </p:txBody>
      </p:sp>
      <p:sp>
        <p:nvSpPr>
          <p:cNvPr id="8" name="TextBox 7">
            <a:extLst>
              <a:ext uri="{FF2B5EF4-FFF2-40B4-BE49-F238E27FC236}">
                <a16:creationId xmlns:a16="http://schemas.microsoft.com/office/drawing/2014/main" id="{11EF37C4-07EE-FBB6-E121-868F72E60BF4}"/>
              </a:ext>
            </a:extLst>
          </p:cNvPr>
          <p:cNvSpPr txBox="1"/>
          <p:nvPr/>
        </p:nvSpPr>
        <p:spPr>
          <a:xfrm>
            <a:off x="201292" y="1175208"/>
            <a:ext cx="11856319" cy="4616648"/>
          </a:xfrm>
          <a:prstGeom prst="rect">
            <a:avLst/>
          </a:prstGeom>
          <a:noFill/>
        </p:spPr>
        <p:txBody>
          <a:bodyPr wrap="square">
            <a:spAutoFit/>
          </a:bodyPr>
          <a:lstStyle/>
          <a:p>
            <a:r>
              <a:rPr lang="en-US" sz="2400" dirty="0">
                <a:hlinkClick r:id="rId4"/>
              </a:rPr>
              <a:t>https://startups.microsoft.com/blog/8-steps-to-building-an-azure-openai-copilot-for-your-startup/</a:t>
            </a:r>
            <a:endParaRPr lang="en-US" sz="2400" dirty="0"/>
          </a:p>
          <a:p>
            <a:endParaRPr lang="en-US" sz="2400" dirty="0">
              <a:hlinkClick r:id="rId5"/>
            </a:endParaRPr>
          </a:p>
          <a:p>
            <a:r>
              <a:rPr lang="en-US" sz="2400" dirty="0">
                <a:hlinkClick r:id="rId6"/>
              </a:rPr>
              <a:t>https://www.dev4side.com/en/blog/azure-openai-service</a:t>
            </a:r>
            <a:endParaRPr lang="en-US" sz="2400" dirty="0"/>
          </a:p>
          <a:p>
            <a:endParaRPr lang="en-US" sz="2400" dirty="0"/>
          </a:p>
          <a:p>
            <a:r>
              <a:rPr lang="en-US" sz="2400" dirty="0">
                <a:hlinkClick r:id="rId7"/>
              </a:rPr>
              <a:t>https://forwardforever.com/building-smarter-copilots-with-copilot-studio-and-azure-openai-integration/</a:t>
            </a:r>
            <a:endParaRPr lang="en-US" sz="2400" dirty="0"/>
          </a:p>
          <a:p>
            <a:endParaRPr lang="en-US" sz="2400" dirty="0"/>
          </a:p>
          <a:p>
            <a:r>
              <a:rPr lang="en-US" sz="2400">
                <a:hlinkClick r:id="rId8"/>
              </a:rPr>
              <a:t>https://azure.microsoft.com/en-us/blog/azure-openai-service-powers-the-microsoft-copilot-ecosystem/</a:t>
            </a:r>
            <a:r>
              <a:rPr lang="en-US" sz="2400"/>
              <a:t> </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3816241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Slide Background">
            <a:extLst>
              <a:ext uri="{FF2B5EF4-FFF2-40B4-BE49-F238E27FC236}">
                <a16:creationId xmlns:a16="http://schemas.microsoft.com/office/drawing/2014/main" id="{67A5186C-3438-4D83-A03D-BD8A5E2D4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DCE2F-94C5-B9B3-B8C6-4EF3E5F09A70}"/>
              </a:ext>
            </a:extLst>
          </p:cNvPr>
          <p:cNvSpPr>
            <a:spLocks noGrp="1"/>
          </p:cNvSpPr>
          <p:nvPr>
            <p:ph type="title"/>
          </p:nvPr>
        </p:nvSpPr>
        <p:spPr>
          <a:xfrm>
            <a:off x="713391" y="5436147"/>
            <a:ext cx="6891664" cy="1077766"/>
          </a:xfrm>
        </p:spPr>
        <p:txBody>
          <a:bodyPr vert="horz" lIns="91440" tIns="45720" rIns="91440" bIns="45720" rtlCol="0" anchor="ctr">
            <a:normAutofit/>
          </a:bodyPr>
          <a:lstStyle/>
          <a:p>
            <a:r>
              <a:rPr lang="en-US" sz="4000" b="1" dirty="0"/>
              <a:t>Let’s go !</a:t>
            </a:r>
          </a:p>
        </p:txBody>
      </p:sp>
      <p:sp>
        <p:nvSpPr>
          <p:cNvPr id="66" name="Rectangle 65">
            <a:extLst>
              <a:ext uri="{FF2B5EF4-FFF2-40B4-BE49-F238E27FC236}">
                <a16:creationId xmlns:a16="http://schemas.microsoft.com/office/drawing/2014/main" id="{6CBB0514-A5C9-DF82-2647-CF63C168CE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59"/>
            <a:ext cx="12191999" cy="5134180"/>
          </a:xfrm>
          <a:prstGeom prst="rect">
            <a:avLst/>
          </a:prstGeom>
          <a:solidFill>
            <a:srgbClr val="FFFFFF"/>
          </a:solidFill>
          <a:ln>
            <a:noFill/>
          </a:ln>
          <a:effectLst>
            <a:outerShdw blurRad="508000" dist="228600" dir="3960000" sx="93000" sy="93000" algn="t" rotWithShape="0">
              <a:srgbClr val="00000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F77C12F-E964-4B5D-F344-2B230C5247E0}"/>
              </a:ext>
            </a:extLst>
          </p:cNvPr>
          <p:cNvPicPr>
            <a:picLocks noChangeAspect="1"/>
          </p:cNvPicPr>
          <p:nvPr/>
        </p:nvPicPr>
        <p:blipFill>
          <a:blip r:embed="rId3"/>
          <a:stretch>
            <a:fillRect/>
          </a:stretch>
        </p:blipFill>
        <p:spPr>
          <a:xfrm>
            <a:off x="381000" y="428625"/>
            <a:ext cx="11430000" cy="6000750"/>
          </a:xfrm>
          <a:prstGeom prst="rect">
            <a:avLst/>
          </a:prstGeom>
        </p:spPr>
      </p:pic>
    </p:spTree>
    <p:extLst>
      <p:ext uri="{BB962C8B-B14F-4D97-AF65-F5344CB8AC3E}">
        <p14:creationId xmlns:p14="http://schemas.microsoft.com/office/powerpoint/2010/main" val="19742546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B6F29-CB3E-3C0B-EAF9-633D76C500D4}"/>
              </a:ext>
            </a:extLst>
          </p:cNvPr>
          <p:cNvSpPr>
            <a:spLocks noGrp="1"/>
          </p:cNvSpPr>
          <p:nvPr>
            <p:ph type="title"/>
          </p:nvPr>
        </p:nvSpPr>
        <p:spPr>
          <a:xfrm>
            <a:off x="279400" y="268942"/>
            <a:ext cx="4783697" cy="1942810"/>
          </a:xfrm>
        </p:spPr>
        <p:txBody>
          <a:bodyPr vert="horz" lIns="91440" tIns="45720" rIns="91440" bIns="45720" rtlCol="0" anchor="b">
            <a:normAutofit/>
          </a:bodyPr>
          <a:lstStyle/>
          <a:p>
            <a:r>
              <a:rPr lang="en-US" sz="4000" b="1" i="0" kern="1200" dirty="0">
                <a:solidFill>
                  <a:schemeClr val="tx1"/>
                </a:solidFill>
                <a:effectLst/>
                <a:latin typeface="+mj-lt"/>
                <a:ea typeface="+mj-ea"/>
                <a:cs typeface="+mj-cs"/>
              </a:rPr>
              <a:t>Introduction to Microsoft Copilots</a:t>
            </a:r>
          </a:p>
        </p:txBody>
      </p:sp>
      <p:sp>
        <p:nvSpPr>
          <p:cNvPr id="4" name="Content Placeholder 3">
            <a:extLst>
              <a:ext uri="{FF2B5EF4-FFF2-40B4-BE49-F238E27FC236}">
                <a16:creationId xmlns:a16="http://schemas.microsoft.com/office/drawing/2014/main" id="{64FAF54A-A3EE-4429-FB59-02CC99F924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65761" y="2480694"/>
            <a:ext cx="5439016" cy="3639213"/>
          </a:xfrm>
        </p:spPr>
        <p:txBody>
          <a:bodyPr>
            <a:noAutofit/>
          </a:bodyPr>
          <a:lstStyle/>
          <a:p>
            <a:r>
              <a:rPr lang="en-US" sz="2400" b="1" dirty="0"/>
              <a:t>Definition</a:t>
            </a:r>
            <a:r>
              <a:rPr lang="en-US" sz="2400" dirty="0"/>
              <a:t>: Microsoft Copilots are AI-powered assistants designed to enhance productivity and streamline workflows.</a:t>
            </a:r>
          </a:p>
          <a:p>
            <a:r>
              <a:rPr lang="en-US" sz="2400" b="1" dirty="0"/>
              <a:t>Purpose</a:t>
            </a:r>
            <a:r>
              <a:rPr lang="en-US" sz="2400" dirty="0"/>
              <a:t>: They assist users by automating repetitive tasks, providing intelligent suggestions, and integrating seamlessly with Microsoft 365 applications.</a:t>
            </a:r>
          </a:p>
          <a:p>
            <a:r>
              <a:rPr lang="en-US" sz="2400" b="1" dirty="0"/>
              <a:t>Impact</a:t>
            </a:r>
            <a:r>
              <a:rPr lang="en-US" sz="2400" dirty="0"/>
              <a:t>: Copilots transform the way we work, making complex tasks simpler and more efficient.</a:t>
            </a:r>
          </a:p>
        </p:txBody>
      </p:sp>
      <p:pic>
        <p:nvPicPr>
          <p:cNvPr id="14" name="Picture 13">
            <a:extLst>
              <a:ext uri="{FF2B5EF4-FFF2-40B4-BE49-F238E27FC236}">
                <a16:creationId xmlns:a16="http://schemas.microsoft.com/office/drawing/2014/main" id="{C8658DE9-02F6-DDCF-0706-EC82FBA027DD}"/>
              </a:ext>
            </a:extLst>
          </p:cNvPr>
          <p:cNvPicPr>
            <a:picLocks noChangeAspect="1"/>
          </p:cNvPicPr>
          <p:nvPr/>
        </p:nvPicPr>
        <p:blipFill>
          <a:blip r:embed="rId3"/>
          <a:stretch>
            <a:fillRect/>
          </a:stretch>
        </p:blipFill>
        <p:spPr>
          <a:xfrm>
            <a:off x="5988424" y="1819882"/>
            <a:ext cx="5365375" cy="3018023"/>
          </a:xfrm>
          <a:prstGeom prst="rect">
            <a:avLst/>
          </a:prstGeom>
        </p:spPr>
      </p:pic>
    </p:spTree>
    <p:extLst>
      <p:ext uri="{BB962C8B-B14F-4D97-AF65-F5344CB8AC3E}">
        <p14:creationId xmlns:p14="http://schemas.microsoft.com/office/powerpoint/2010/main" val="2625119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descr="An abstract design with lines and financial symbols">
            <a:extLst>
              <a:ext uri="{FF2B5EF4-FFF2-40B4-BE49-F238E27FC236}">
                <a16:creationId xmlns:a16="http://schemas.microsoft.com/office/drawing/2014/main" id="{23B42E61-D83C-38F2-6CE6-AC15B9F1AABD}"/>
              </a:ext>
            </a:extLst>
          </p:cNvPr>
          <p:cNvPicPr>
            <a:picLocks noChangeAspect="1"/>
          </p:cNvPicPr>
          <p:nvPr/>
        </p:nvPicPr>
        <p:blipFill>
          <a:blip r:embed="rId3"/>
          <a:srcRect l="2672" r="3564"/>
          <a:stretch/>
        </p:blipFill>
        <p:spPr>
          <a:xfrm>
            <a:off x="2522356" y="10"/>
            <a:ext cx="9669642" cy="6857990"/>
          </a:xfrm>
          <a:prstGeom prst="rect">
            <a:avLst/>
          </a:prstGeom>
        </p:spPr>
      </p:pic>
      <p:sp>
        <p:nvSpPr>
          <p:cNvPr id="136" name="Rectangle 13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1B6F29-CB3E-3C0B-EAF9-633D76C500D4}"/>
              </a:ext>
            </a:extLst>
          </p:cNvPr>
          <p:cNvSpPr>
            <a:spLocks noGrp="1"/>
          </p:cNvSpPr>
          <p:nvPr>
            <p:ph type="title"/>
          </p:nvPr>
        </p:nvSpPr>
        <p:spPr>
          <a:xfrm>
            <a:off x="419099" y="282063"/>
            <a:ext cx="6552062" cy="1870075"/>
          </a:xfrm>
        </p:spPr>
        <p:txBody>
          <a:bodyPr vert="horz" lIns="91440" tIns="45720" rIns="91440" bIns="45720" rtlCol="0" anchor="ctr">
            <a:normAutofit/>
          </a:bodyPr>
          <a:lstStyle/>
          <a:p>
            <a:r>
              <a:rPr lang="en-US" sz="4000" b="1" i="0" dirty="0">
                <a:effectLst/>
              </a:rPr>
              <a:t>Key Features of Microsoft Copilots</a:t>
            </a:r>
          </a:p>
        </p:txBody>
      </p:sp>
      <p:sp>
        <p:nvSpPr>
          <p:cNvPr id="4" name="Content Placeholder 3">
            <a:extLst>
              <a:ext uri="{FF2B5EF4-FFF2-40B4-BE49-F238E27FC236}">
                <a16:creationId xmlns:a16="http://schemas.microsoft.com/office/drawing/2014/main" id="{64FAF54A-A3EE-4429-FB59-02CC99F924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72720" y="2434201"/>
            <a:ext cx="5720080" cy="3742762"/>
          </a:xfrm>
        </p:spPr>
        <p:txBody>
          <a:bodyPr>
            <a:noAutofit/>
          </a:bodyPr>
          <a:lstStyle/>
          <a:p>
            <a:r>
              <a:rPr lang="en-US" sz="2400" b="1" dirty="0"/>
              <a:t>Contextual Understanding</a:t>
            </a:r>
            <a:r>
              <a:rPr lang="en-US" sz="2400" dirty="0"/>
              <a:t>: Copilots understand the context of your work, providing relevant suggestions and insights.</a:t>
            </a:r>
          </a:p>
          <a:p>
            <a:r>
              <a:rPr lang="en-US" sz="2400" b="1" dirty="0"/>
              <a:t>Natural Language Processing</a:t>
            </a:r>
            <a:r>
              <a:rPr lang="en-US" sz="2400" dirty="0"/>
              <a:t>: Communicate with Copilots using natural language, making interactions intuitive and user-friendly.</a:t>
            </a:r>
          </a:p>
          <a:p>
            <a:r>
              <a:rPr lang="en-US" sz="2400" b="1" dirty="0"/>
              <a:t>Integration</a:t>
            </a:r>
            <a:r>
              <a:rPr lang="en-US" sz="2400" dirty="0"/>
              <a:t>: Copilots are integrated across Microsoft 365 apps, including Word, Excel, PowerPoint, and Teams.</a:t>
            </a:r>
          </a:p>
        </p:txBody>
      </p:sp>
    </p:spTree>
    <p:extLst>
      <p:ext uri="{BB962C8B-B14F-4D97-AF65-F5344CB8AC3E}">
        <p14:creationId xmlns:p14="http://schemas.microsoft.com/office/powerpoint/2010/main" val="1683097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descr="Hands-on top of each other">
            <a:extLst>
              <a:ext uri="{FF2B5EF4-FFF2-40B4-BE49-F238E27FC236}">
                <a16:creationId xmlns:a16="http://schemas.microsoft.com/office/drawing/2014/main" id="{36D90AA0-B862-E399-D5BF-68251D4C229C}"/>
              </a:ext>
            </a:extLst>
          </p:cNvPr>
          <p:cNvPicPr>
            <a:picLocks noChangeAspect="1"/>
          </p:cNvPicPr>
          <p:nvPr/>
        </p:nvPicPr>
        <p:blipFill>
          <a:blip r:embed="rId3"/>
          <a:srcRect l="54093" r="11394" b="1"/>
          <a:stretch/>
        </p:blipFill>
        <p:spPr>
          <a:xfrm>
            <a:off x="-1" y="-2"/>
            <a:ext cx="5410198" cy="6858002"/>
          </a:xfrm>
          <a:prstGeom prst="rect">
            <a:avLst/>
          </a:prstGeom>
        </p:spPr>
      </p:pic>
      <p:sp useBgFill="1">
        <p:nvSpPr>
          <p:cNvPr id="148" name="Rectangle 147">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B6F29-CB3E-3C0B-EAF9-633D76C500D4}"/>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b="1" i="0" dirty="0">
                <a:effectLst/>
              </a:rPr>
              <a:t>Benefits of Using Microsoft Copilots</a:t>
            </a:r>
          </a:p>
        </p:txBody>
      </p:sp>
      <p:sp>
        <p:nvSpPr>
          <p:cNvPr id="4" name="Content Placeholder 3">
            <a:extLst>
              <a:ext uri="{FF2B5EF4-FFF2-40B4-BE49-F238E27FC236}">
                <a16:creationId xmlns:a16="http://schemas.microsoft.com/office/drawing/2014/main" id="{64FAF54A-A3EE-4429-FB59-02CC99F924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52459" y="2285999"/>
            <a:ext cx="5410198" cy="3954079"/>
          </a:xfrm>
        </p:spPr>
        <p:txBody>
          <a:bodyPr anchor="ctr">
            <a:noAutofit/>
          </a:bodyPr>
          <a:lstStyle/>
          <a:p>
            <a:r>
              <a:rPr lang="en-US" sz="2400" b="1" dirty="0"/>
              <a:t>Increased Productivity</a:t>
            </a:r>
            <a:r>
              <a:rPr lang="en-US" sz="2400" dirty="0"/>
              <a:t>: Automate routine tasks, allowing you to focus on more strategic work.</a:t>
            </a:r>
          </a:p>
          <a:p>
            <a:r>
              <a:rPr lang="en-US" sz="2400" b="1" dirty="0"/>
              <a:t>Enhanced Collaboration</a:t>
            </a:r>
            <a:r>
              <a:rPr lang="en-US" sz="2400" dirty="0"/>
              <a:t>: Copilots facilitate better collaboration by providing real-time suggestions and insights during team interactions.</a:t>
            </a:r>
          </a:p>
          <a:p>
            <a:r>
              <a:rPr lang="en-US" sz="2400" b="1" dirty="0"/>
              <a:t>Data-Driven Decisions</a:t>
            </a:r>
            <a:r>
              <a:rPr lang="en-US" sz="2400" dirty="0"/>
              <a:t>: Access to intelligent data analysis helps in making informed decisions quickly.</a:t>
            </a:r>
          </a:p>
        </p:txBody>
      </p:sp>
    </p:spTree>
    <p:extLst>
      <p:ext uri="{BB962C8B-B14F-4D97-AF65-F5344CB8AC3E}">
        <p14:creationId xmlns:p14="http://schemas.microsoft.com/office/powerpoint/2010/main" val="327240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Multi-coloured paper-craft art">
            <a:extLst>
              <a:ext uri="{FF2B5EF4-FFF2-40B4-BE49-F238E27FC236}">
                <a16:creationId xmlns:a16="http://schemas.microsoft.com/office/drawing/2014/main" id="{4435B8FB-FC7A-8FAA-BBF5-82BFB0D49059}"/>
              </a:ext>
            </a:extLst>
          </p:cNvPr>
          <p:cNvPicPr>
            <a:picLocks noChangeAspect="1"/>
          </p:cNvPicPr>
          <p:nvPr/>
        </p:nvPicPr>
        <p:blipFill>
          <a:blip r:embed="rId3"/>
          <a:srcRect l="21486" r="19248" b="-1"/>
          <a:stretch/>
        </p:blipFill>
        <p:spPr>
          <a:xfrm>
            <a:off x="6103027" y="10"/>
            <a:ext cx="6088971" cy="6857990"/>
          </a:xfrm>
          <a:prstGeom prst="rect">
            <a:avLst/>
          </a:prstGeom>
        </p:spPr>
      </p:pic>
      <p:sp useBgFill="1">
        <p:nvSpPr>
          <p:cNvPr id="156" name="Rectangle 155">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8" name="Rectangle 157">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B6F29-CB3E-3C0B-EAF9-633D76C500D4}"/>
              </a:ext>
            </a:extLst>
          </p:cNvPr>
          <p:cNvSpPr>
            <a:spLocks noGrp="1"/>
          </p:cNvSpPr>
          <p:nvPr>
            <p:ph type="title"/>
          </p:nvPr>
        </p:nvSpPr>
        <p:spPr>
          <a:xfrm>
            <a:off x="558601" y="328512"/>
            <a:ext cx="4778387" cy="1628970"/>
          </a:xfrm>
        </p:spPr>
        <p:txBody>
          <a:bodyPr vert="horz" lIns="91440" tIns="45720" rIns="91440" bIns="45720" rtlCol="0" anchor="ctr">
            <a:normAutofit/>
          </a:bodyPr>
          <a:lstStyle/>
          <a:p>
            <a:r>
              <a:rPr lang="en-US" sz="3700" b="1" i="0" dirty="0">
                <a:effectLst/>
              </a:rPr>
              <a:t>Real-World Applications of Microsoft Copilots</a:t>
            </a:r>
          </a:p>
        </p:txBody>
      </p:sp>
      <p:sp>
        <p:nvSpPr>
          <p:cNvPr id="4" name="Content Placeholder 3">
            <a:extLst>
              <a:ext uri="{FF2B5EF4-FFF2-40B4-BE49-F238E27FC236}">
                <a16:creationId xmlns:a16="http://schemas.microsoft.com/office/drawing/2014/main" id="{64FAF54A-A3EE-4429-FB59-02CC99F924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65760" y="2712721"/>
            <a:ext cx="5354319" cy="3816768"/>
          </a:xfrm>
        </p:spPr>
        <p:txBody>
          <a:bodyPr anchor="ctr">
            <a:noAutofit/>
          </a:bodyPr>
          <a:lstStyle/>
          <a:p>
            <a:r>
              <a:rPr lang="en-US" sz="2400" b="1" dirty="0"/>
              <a:t>Document Creation</a:t>
            </a:r>
            <a:r>
              <a:rPr lang="en-US" sz="2400" dirty="0"/>
              <a:t>: Copilots assist in drafting, editing, and formatting documents in Word.</a:t>
            </a:r>
          </a:p>
          <a:p>
            <a:r>
              <a:rPr lang="en-US" sz="2400" b="1" dirty="0"/>
              <a:t>Data Analysis</a:t>
            </a:r>
            <a:r>
              <a:rPr lang="en-US" sz="2400" dirty="0"/>
              <a:t>: In Excel, Copilots help analyze data, create charts, and generate reports.</a:t>
            </a:r>
          </a:p>
          <a:p>
            <a:r>
              <a:rPr lang="en-US" sz="2400" b="1" dirty="0"/>
              <a:t>Presentation Design</a:t>
            </a:r>
            <a:r>
              <a:rPr lang="en-US" sz="2400" dirty="0"/>
              <a:t>: Copilots in PowerPoint offer design suggestions, layout improvements, and content enhancements.</a:t>
            </a:r>
          </a:p>
        </p:txBody>
      </p:sp>
    </p:spTree>
    <p:extLst>
      <p:ext uri="{BB962C8B-B14F-4D97-AF65-F5344CB8AC3E}">
        <p14:creationId xmlns:p14="http://schemas.microsoft.com/office/powerpoint/2010/main" val="2244288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B6F29-CB3E-3C0B-EAF9-633D76C500D4}"/>
              </a:ext>
            </a:extLst>
          </p:cNvPr>
          <p:cNvSpPr>
            <a:spLocks noGrp="1"/>
          </p:cNvSpPr>
          <p:nvPr>
            <p:ph type="title"/>
          </p:nvPr>
        </p:nvSpPr>
        <p:spPr>
          <a:xfrm>
            <a:off x="761800" y="457201"/>
            <a:ext cx="5334197" cy="1708242"/>
          </a:xfrm>
        </p:spPr>
        <p:txBody>
          <a:bodyPr vert="horz" lIns="91440" tIns="45720" rIns="91440" bIns="45720" rtlCol="0" anchor="ctr">
            <a:normAutofit/>
          </a:bodyPr>
          <a:lstStyle/>
          <a:p>
            <a:r>
              <a:rPr lang="en-US" sz="4000" b="1" i="0" dirty="0">
                <a:effectLst/>
              </a:rPr>
              <a:t>How Microsoft Copilots Enhance Teamwork</a:t>
            </a:r>
          </a:p>
        </p:txBody>
      </p:sp>
      <p:sp>
        <p:nvSpPr>
          <p:cNvPr id="4" name="Content Placeholder 3">
            <a:extLst>
              <a:ext uri="{FF2B5EF4-FFF2-40B4-BE49-F238E27FC236}">
                <a16:creationId xmlns:a16="http://schemas.microsoft.com/office/drawing/2014/main" id="{64FAF54A-A3EE-4429-FB59-02CC99F924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8160" y="2336800"/>
            <a:ext cx="5577837" cy="3903279"/>
          </a:xfrm>
        </p:spPr>
        <p:txBody>
          <a:bodyPr anchor="ctr">
            <a:noAutofit/>
          </a:bodyPr>
          <a:lstStyle/>
          <a:p>
            <a:r>
              <a:rPr lang="en-US" sz="2400" b="1" dirty="0"/>
              <a:t>Meeting Summaries</a:t>
            </a:r>
            <a:r>
              <a:rPr lang="en-US" sz="2400" dirty="0"/>
              <a:t>: Copilots in Teams can generate meeting summaries, highlight key points, and assign action items.</a:t>
            </a:r>
          </a:p>
          <a:p>
            <a:r>
              <a:rPr lang="en-US" sz="2400" b="1" dirty="0"/>
              <a:t>Task Management</a:t>
            </a:r>
            <a:r>
              <a:rPr lang="en-US" sz="2400" dirty="0"/>
              <a:t>: They help track tasks, set reminders, and ensure deadlines are met.</a:t>
            </a:r>
          </a:p>
          <a:p>
            <a:r>
              <a:rPr lang="en-US" sz="2400" b="1" dirty="0"/>
              <a:t>Communication</a:t>
            </a:r>
            <a:r>
              <a:rPr lang="en-US" sz="2400" dirty="0"/>
              <a:t>: Copilots improve communication by suggesting responses and providing relevant information during chats.</a:t>
            </a:r>
          </a:p>
        </p:txBody>
      </p:sp>
      <p:pic>
        <p:nvPicPr>
          <p:cNvPr id="160" name="Picture 159" descr="Drawings on colourful paper">
            <a:extLst>
              <a:ext uri="{FF2B5EF4-FFF2-40B4-BE49-F238E27FC236}">
                <a16:creationId xmlns:a16="http://schemas.microsoft.com/office/drawing/2014/main" id="{A61117D6-4BD2-8C44-7220-9EC1C7ECF4C1}"/>
              </a:ext>
            </a:extLst>
          </p:cNvPr>
          <p:cNvPicPr>
            <a:picLocks noChangeAspect="1"/>
          </p:cNvPicPr>
          <p:nvPr/>
        </p:nvPicPr>
        <p:blipFill>
          <a:blip r:embed="rId3"/>
          <a:srcRect l="13953" r="3421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21483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6875</TotalTime>
  <Words>2776</Words>
  <Application>Microsoft Office PowerPoint</Application>
  <PresentationFormat>Widescreen</PresentationFormat>
  <Paragraphs>194</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Arial</vt:lpstr>
      <vt:lpstr>Calibri</vt:lpstr>
      <vt:lpstr>Calibri Light</vt:lpstr>
      <vt:lpstr>Office Theme</vt:lpstr>
      <vt:lpstr>PowerPoint Presentation</vt:lpstr>
      <vt:lpstr>Agenda</vt:lpstr>
      <vt:lpstr>Let’s go !</vt:lpstr>
      <vt:lpstr>Let’s go !</vt:lpstr>
      <vt:lpstr>Introduction to Microsoft Copilots</vt:lpstr>
      <vt:lpstr>Key Features of Microsoft Copilots</vt:lpstr>
      <vt:lpstr>Benefits of Using Microsoft Copilots</vt:lpstr>
      <vt:lpstr>Real-World Applications of Microsoft Copilots</vt:lpstr>
      <vt:lpstr>How Microsoft Copilots Enhance Teamwork</vt:lpstr>
      <vt:lpstr>Future of Microsoft Copilots</vt:lpstr>
      <vt:lpstr>Getting Started with Microsoft Copilots</vt:lpstr>
      <vt:lpstr>Introduction to Azure OpenAI</vt:lpstr>
      <vt:lpstr>Benefits of Using Azure OpenAI</vt:lpstr>
      <vt:lpstr>Cost-Effectiveness</vt:lpstr>
      <vt:lpstr>Pre-Trained Models</vt:lpstr>
      <vt:lpstr>Custom Model Creation</vt:lpstr>
      <vt:lpstr>Enhanced Collaboration</vt:lpstr>
      <vt:lpstr>Responsible AI Practices</vt:lpstr>
      <vt:lpstr>Use Cases in Business</vt:lpstr>
      <vt:lpstr>Improved Customer Experience</vt:lpstr>
      <vt:lpstr>Integration with Microsoft Ecosystem</vt:lpstr>
      <vt:lpstr>High Availability and Reliability</vt:lpstr>
      <vt:lpstr>Training AI Models Efficiently</vt:lpstr>
      <vt:lpstr>Community Support and Resources</vt:lpstr>
      <vt:lpstr>Future-Proofing Your Business</vt:lpstr>
      <vt:lpstr>Challenges of Implementation</vt:lpstr>
      <vt:lpstr>Real-Life Success Stories</vt:lpstr>
      <vt:lpstr>Getting Started with Azure OpenAI</vt:lpstr>
      <vt:lpstr>Training Resources Available</vt:lpstr>
      <vt:lpstr>Conclusion</vt:lpstr>
      <vt:lpstr>PowerPoint Presentation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Me:</dc:title>
  <dc:creator>Agata Walter</dc:creator>
  <cp:lastModifiedBy>Beata Zalewa</cp:lastModifiedBy>
  <cp:revision>303</cp:revision>
  <dcterms:created xsi:type="dcterms:W3CDTF">2024-07-10T09:20:49Z</dcterms:created>
  <dcterms:modified xsi:type="dcterms:W3CDTF">2024-09-22T13:50:35Z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63cba9-5f6c-478d-9329-7b2295e4e8ed_Enabled">
    <vt:lpwstr>true</vt:lpwstr>
  </property>
  <property fmtid="{D5CDD505-2E9C-101B-9397-08002B2CF9AE}" pid="3" name="MSIP_Label_e463cba9-5f6c-478d-9329-7b2295e4e8ed_SetDate">
    <vt:lpwstr>2024-07-10T10:13:27Z</vt:lpwstr>
  </property>
  <property fmtid="{D5CDD505-2E9C-101B-9397-08002B2CF9AE}" pid="4" name="MSIP_Label_e463cba9-5f6c-478d-9329-7b2295e4e8ed_Method">
    <vt:lpwstr>Standard</vt:lpwstr>
  </property>
  <property fmtid="{D5CDD505-2E9C-101B-9397-08002B2CF9AE}" pid="5" name="MSIP_Label_e463cba9-5f6c-478d-9329-7b2295e4e8ed_Name">
    <vt:lpwstr>All Employees_2</vt:lpwstr>
  </property>
  <property fmtid="{D5CDD505-2E9C-101B-9397-08002B2CF9AE}" pid="6" name="MSIP_Label_e463cba9-5f6c-478d-9329-7b2295e4e8ed_SiteId">
    <vt:lpwstr>33440fc6-b7c7-412c-bb73-0e70b0198d5a</vt:lpwstr>
  </property>
  <property fmtid="{D5CDD505-2E9C-101B-9397-08002B2CF9AE}" pid="7" name="MSIP_Label_e463cba9-5f6c-478d-9329-7b2295e4e8ed_ActionId">
    <vt:lpwstr>434a8781-5671-4194-bbe4-e774c576db04</vt:lpwstr>
  </property>
  <property fmtid="{D5CDD505-2E9C-101B-9397-08002B2CF9AE}" pid="8" name="MSIP_Label_e463cba9-5f6c-478d-9329-7b2295e4e8ed_ContentBits">
    <vt:lpwstr>0</vt:lpwstr>
  </property>
</Properties>
</file>